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86" r:id="rId5"/>
    <p:sldId id="293" r:id="rId6"/>
    <p:sldId id="294" r:id="rId7"/>
    <p:sldId id="295" r:id="rId8"/>
    <p:sldId id="296" r:id="rId9"/>
    <p:sldId id="297" r:id="rId10"/>
    <p:sldId id="298" r:id="rId11"/>
    <p:sldId id="259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B4003C"/>
    <a:srgbClr val="990033"/>
    <a:srgbClr val="99FFCC"/>
    <a:srgbClr val="FFCC66"/>
    <a:srgbClr val="FFCC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94660"/>
  </p:normalViewPr>
  <p:slideViewPr>
    <p:cSldViewPr>
      <p:cViewPr varScale="1">
        <p:scale>
          <a:sx n="75" d="100"/>
          <a:sy n="75" d="100"/>
        </p:scale>
        <p:origin x="1028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6A4697-B457-4957-8AFF-055B10B2056C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4A489-5117-431F-9CFF-60A1854E691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551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166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229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71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581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169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417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7826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8240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91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759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218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FFCC"/>
                </a:solidFill>
              </a:defRPr>
            </a:lvl1pPr>
            <a:lvl2pPr>
              <a:defRPr sz="2400">
                <a:solidFill>
                  <a:srgbClr val="FFFFCC"/>
                </a:solidFill>
              </a:defRPr>
            </a:lvl2pPr>
            <a:lvl3pPr>
              <a:defRPr sz="2000">
                <a:solidFill>
                  <a:srgbClr val="FFFFCC"/>
                </a:solidFill>
              </a:defRPr>
            </a:lvl3pPr>
            <a:lvl4pPr>
              <a:defRPr sz="1800">
                <a:solidFill>
                  <a:srgbClr val="FFFFCC"/>
                </a:solidFill>
              </a:defRPr>
            </a:lvl4pPr>
            <a:lvl5pPr>
              <a:defRPr sz="1800">
                <a:solidFill>
                  <a:srgbClr val="FFFFCC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FFCC"/>
                </a:solidFill>
              </a:defRPr>
            </a:lvl1pPr>
            <a:lvl2pPr>
              <a:defRPr sz="2400">
                <a:solidFill>
                  <a:srgbClr val="FFFFCC"/>
                </a:solidFill>
              </a:defRPr>
            </a:lvl2pPr>
            <a:lvl3pPr>
              <a:defRPr sz="2000">
                <a:solidFill>
                  <a:srgbClr val="FFFFCC"/>
                </a:solidFill>
              </a:defRPr>
            </a:lvl3pPr>
            <a:lvl4pPr>
              <a:defRPr sz="1800">
                <a:solidFill>
                  <a:srgbClr val="FFFFCC"/>
                </a:solidFill>
              </a:defRPr>
            </a:lvl4pPr>
            <a:lvl5pPr>
              <a:defRPr sz="1800">
                <a:solidFill>
                  <a:srgbClr val="FFFFCC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FFC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rgbClr val="FFFFCC"/>
                </a:solidFill>
              </a:defRPr>
            </a:lvl1pPr>
            <a:lvl2pPr>
              <a:defRPr sz="2000">
                <a:solidFill>
                  <a:srgbClr val="FFFFCC"/>
                </a:solidFill>
              </a:defRPr>
            </a:lvl2pPr>
            <a:lvl3pPr>
              <a:defRPr sz="1800">
                <a:solidFill>
                  <a:srgbClr val="FFFFCC"/>
                </a:solidFill>
              </a:defRPr>
            </a:lvl3pPr>
            <a:lvl4pPr>
              <a:defRPr sz="1600">
                <a:solidFill>
                  <a:srgbClr val="FFFFCC"/>
                </a:solidFill>
              </a:defRPr>
            </a:lvl4pPr>
            <a:lvl5pPr>
              <a:defRPr sz="1600">
                <a:solidFill>
                  <a:srgbClr val="FFFFCC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FFC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FFFFCC"/>
                </a:solidFill>
              </a:defRPr>
            </a:lvl1pPr>
            <a:lvl2pPr>
              <a:defRPr sz="2000">
                <a:solidFill>
                  <a:srgbClr val="FFFFCC"/>
                </a:solidFill>
              </a:defRPr>
            </a:lvl2pPr>
            <a:lvl3pPr>
              <a:defRPr sz="1800">
                <a:solidFill>
                  <a:srgbClr val="FFFFCC"/>
                </a:solidFill>
              </a:defRPr>
            </a:lvl3pPr>
            <a:lvl4pPr>
              <a:defRPr sz="1600">
                <a:solidFill>
                  <a:srgbClr val="FFFFCC"/>
                </a:solidFill>
              </a:defRPr>
            </a:lvl4pPr>
            <a:lvl5pPr>
              <a:defRPr sz="1600">
                <a:solidFill>
                  <a:srgbClr val="FFFFCC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rgbClr val="FFFFCC"/>
                </a:solidFill>
              </a:defRPr>
            </a:lvl1pPr>
            <a:lvl2pPr>
              <a:defRPr sz="2800">
                <a:solidFill>
                  <a:srgbClr val="FFFFCC"/>
                </a:solidFill>
              </a:defRPr>
            </a:lvl2pPr>
            <a:lvl3pPr>
              <a:defRPr sz="2400">
                <a:solidFill>
                  <a:srgbClr val="FFFFCC"/>
                </a:solidFill>
              </a:defRPr>
            </a:lvl3pPr>
            <a:lvl4pPr>
              <a:defRPr sz="2000">
                <a:solidFill>
                  <a:srgbClr val="FFFFCC"/>
                </a:solidFill>
              </a:defRPr>
            </a:lvl4pPr>
            <a:lvl5pPr>
              <a:defRPr sz="2000">
                <a:solidFill>
                  <a:srgbClr val="FFFFCC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FFFFCC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FFFFCC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CAE20-326F-430D-A5AA-D95C619C6801}" type="datetimeFigureOut">
              <a:rPr lang="en-GB" smtClean="0"/>
              <a:pPr/>
              <a:t>12/12/2024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C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CC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CC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CC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CC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CC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rowth mindset title">
            <a:extLst>
              <a:ext uri="{FF2B5EF4-FFF2-40B4-BE49-F238E27FC236}">
                <a16:creationId xmlns:a16="http://schemas.microsoft.com/office/drawing/2014/main" id="{DCC8560E-20CA-4667-A696-EFD90252F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075" y="1268760"/>
            <a:ext cx="5635849" cy="399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33A9053B-3311-4625-9FEB-799E5BDE7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47" y="404664"/>
            <a:ext cx="8510030" cy="1080120"/>
          </a:xfrm>
        </p:spPr>
        <p:txBody>
          <a:bodyPr>
            <a:normAutofit fontScale="90000"/>
          </a:bodyPr>
          <a:lstStyle/>
          <a:p>
            <a:r>
              <a:rPr lang="en-US" sz="31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At Becontree, we focus on 4 main Growth Mindset areas</a:t>
            </a:r>
            <a:br>
              <a:rPr lang="en-US" sz="3100" dirty="0"/>
            </a:br>
            <a:br>
              <a:rPr lang="en-US" dirty="0"/>
            </a:br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3288847-28E4-422E-BAED-1A3D7C29E03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84784"/>
            <a:ext cx="2230568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C4CF709-7E0C-47C4-878D-45EFE5E7DF37}"/>
              </a:ext>
            </a:extLst>
          </p:cNvPr>
          <p:cNvSpPr txBox="1"/>
          <p:nvPr/>
        </p:nvSpPr>
        <p:spPr>
          <a:xfrm>
            <a:off x="457200" y="980728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Curiosity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408616E-E3EA-408A-A0E3-4E649543ECE4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874"/>
          <a:stretch/>
        </p:blipFill>
        <p:spPr bwMode="auto">
          <a:xfrm>
            <a:off x="2687768" y="4211834"/>
            <a:ext cx="1610678" cy="249123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0A88D04-FFB6-4003-A213-4EDEF026B179}"/>
              </a:ext>
            </a:extLst>
          </p:cNvPr>
          <p:cNvSpPr txBox="1"/>
          <p:nvPr/>
        </p:nvSpPr>
        <p:spPr>
          <a:xfrm>
            <a:off x="431684" y="5507940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Co-operation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F512CDE-5555-45CD-BB64-BF15CB905E1D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446" y="1484784"/>
            <a:ext cx="2466781" cy="231406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84C9750-0074-41CD-A941-2BB89706015D}"/>
              </a:ext>
            </a:extLst>
          </p:cNvPr>
          <p:cNvSpPr txBox="1"/>
          <p:nvPr/>
        </p:nvSpPr>
        <p:spPr>
          <a:xfrm>
            <a:off x="4512366" y="1010535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Improvement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E69CCF1-261D-4547-8C26-4A6FBB7F323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097" y="3766060"/>
            <a:ext cx="2001133" cy="2970091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7C6959E-3A6D-4829-9363-E55A43A365B9}"/>
              </a:ext>
            </a:extLst>
          </p:cNvPr>
          <p:cNvSpPr txBox="1"/>
          <p:nvPr/>
        </p:nvSpPr>
        <p:spPr>
          <a:xfrm>
            <a:off x="5004048" y="5151040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Persevering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4391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Growth Mindset winners this week have been chosen for:</a:t>
            </a:r>
            <a:br>
              <a:rPr lang="en-GB" b="1" dirty="0">
                <a:solidFill>
                  <a:schemeClr val="tx1"/>
                </a:solidFill>
                <a:latin typeface="Bradley Hand ITC" pitchFamily="66" charset="0"/>
              </a:rPr>
            </a:br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…showing the character traits of Professor Perseverance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F01EA-F3C7-4F9F-BCD9-8D1046283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55197E-1186-4B61-8FF3-F8DD6CE3AF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22" t="22019" r="20458" b="8379"/>
          <a:stretch/>
        </p:blipFill>
        <p:spPr>
          <a:xfrm>
            <a:off x="2015716" y="2773041"/>
            <a:ext cx="5112568" cy="3612749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Who are our Growth Mindset winners this term?</a:t>
            </a:r>
          </a:p>
        </p:txBody>
      </p:sp>
      <p:pic>
        <p:nvPicPr>
          <p:cNvPr id="2052" name="Picture 4" descr="Image result for who will be the winner">
            <a:extLst>
              <a:ext uri="{FF2B5EF4-FFF2-40B4-BE49-F238E27FC236}">
                <a16:creationId xmlns:a16="http://schemas.microsoft.com/office/drawing/2014/main" id="{9A38E9F2-647B-454A-A306-C743325C0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459" y="2780928"/>
            <a:ext cx="4425080" cy="313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624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RA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930761"/>
              </p:ext>
            </p:extLst>
          </p:nvPr>
        </p:nvGraphicFramePr>
        <p:xfrm>
          <a:off x="251520" y="1340768"/>
          <a:ext cx="6096000" cy="49189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  Simon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 err="1"/>
                        <a:t>Esa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431656">
                <a:tc>
                  <a:txBody>
                    <a:bodyPr/>
                    <a:lstStyle/>
                    <a:p>
                      <a:r>
                        <a:rPr lang="en-GB" sz="2000" dirty="0" err="1"/>
                        <a:t>Ashmira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Kyrie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Rachel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Veer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Jack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 err="1"/>
                        <a:t>Nimrat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 err="1"/>
                        <a:t>Ajlan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/>
                        <a:t>Freya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52486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</a:tbl>
          </a:graphicData>
        </a:graphic>
      </p:graphicFrame>
      <p:pic>
        <p:nvPicPr>
          <p:cNvPr id="22" name="Picture 2" descr="Image result for Growth mindset title">
            <a:extLst>
              <a:ext uri="{FF2B5EF4-FFF2-40B4-BE49-F238E27FC236}">
                <a16:creationId xmlns:a16="http://schemas.microsoft.com/office/drawing/2014/main" id="{B4CA6854-9A7B-489D-B953-1A21DA16E4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F1FFBE0-0C0C-40A4-A351-721874A7D0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922" t="22019" r="20458" b="8379"/>
          <a:stretch/>
        </p:blipFill>
        <p:spPr>
          <a:xfrm>
            <a:off x="6444208" y="1350501"/>
            <a:ext cx="2547546" cy="180020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159704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RH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713955"/>
              </p:ext>
            </p:extLst>
          </p:nvPr>
        </p:nvGraphicFramePr>
        <p:xfrm>
          <a:off x="323528" y="1340768"/>
          <a:ext cx="6023992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75992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Adeen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JJ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Hooriya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Rayyan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Lucas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err="1"/>
                        <a:t>Makaya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Anna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Srijit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Toby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err="1"/>
                        <a:t>Sofiia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Shoaib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Abdurrahman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Luna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CF9905DE-B5DD-46C3-A372-FE53B6D108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969240-6A6E-419A-858B-1BD09305C1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922" t="22019" r="20458" b="8379"/>
          <a:stretch/>
        </p:blipFill>
        <p:spPr>
          <a:xfrm>
            <a:off x="6444208" y="1350501"/>
            <a:ext cx="2547546" cy="180020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98644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1D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510451"/>
              </p:ext>
            </p:extLst>
          </p:nvPr>
        </p:nvGraphicFramePr>
        <p:xfrm>
          <a:off x="683568" y="1340768"/>
          <a:ext cx="5231904" cy="5233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2423592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Thadina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/>
                        <a:t>Ilinca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Aneesah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Nahyan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478264">
                <a:tc>
                  <a:txBody>
                    <a:bodyPr/>
                    <a:lstStyle/>
                    <a:p>
                      <a:r>
                        <a:rPr lang="en-GB" sz="2000" dirty="0"/>
                        <a:t>Frankie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Spencer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Salman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Bushra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Jaylen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Leah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Aiden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Fatimah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Isabella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Zaraan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Simrat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Faozat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Leana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Tegbeer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841368FE-DE30-453D-AF4B-18B597B88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3932A6-9FAA-4170-B959-2E2234E078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922" t="22019" r="20458" b="8379"/>
          <a:stretch/>
        </p:blipFill>
        <p:spPr>
          <a:xfrm>
            <a:off x="6444208" y="1350501"/>
            <a:ext cx="2547546" cy="180020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939440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1L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944140"/>
              </p:ext>
            </p:extLst>
          </p:nvPr>
        </p:nvGraphicFramePr>
        <p:xfrm>
          <a:off x="251520" y="1340768"/>
          <a:ext cx="6096000" cy="484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Antonio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Aaminah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Bella-Rose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Kaiser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Julian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John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Joy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Rejoice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Fiza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Abdullah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Amelia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David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Amrit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Evelyn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Ayra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Muhammad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Matei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E9ECA83C-CA03-4723-9CB5-CCB1776E47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5B49653-C3C8-42EA-8A61-624E6E278D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922" t="22019" r="20458" b="8379"/>
          <a:stretch/>
        </p:blipFill>
        <p:spPr>
          <a:xfrm>
            <a:off x="6444208" y="1350501"/>
            <a:ext cx="2547546" cy="180020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48875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2G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032466"/>
              </p:ext>
            </p:extLst>
          </p:nvPr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Anshika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Kasandra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Aranya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Lexi-Mae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Ayaat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Maryam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Ayyan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Aleeza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/>
                        <a:t>Nawwar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Buna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Nyla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Emily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Rhys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Gurfateh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Nazifa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Uzair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Ibrahim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Zahra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Isaac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Zion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Jessica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Joy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5E29E2B3-3C0C-4456-9A22-85E942E1E9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297762-9D60-4565-8B25-F073B39B5A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922" t="22019" r="20458" b="8379"/>
          <a:stretch/>
        </p:blipFill>
        <p:spPr>
          <a:xfrm>
            <a:off x="6444208" y="1350501"/>
            <a:ext cx="2547546" cy="180020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622739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2D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123873"/>
              </p:ext>
            </p:extLst>
          </p:nvPr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Enis</a:t>
                      </a:r>
                      <a:r>
                        <a:rPr lang="en-GB" sz="2000" dirty="0"/>
                        <a:t> </a:t>
                      </a:r>
                      <a:r>
                        <a:rPr lang="en-GB" sz="2000" dirty="0" err="1"/>
                        <a:t>Ademaj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Daria </a:t>
                      </a:r>
                      <a:r>
                        <a:rPr lang="en-GB" sz="2000" dirty="0" err="1"/>
                        <a:t>Pereman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Khadeeja</a:t>
                      </a:r>
                      <a:r>
                        <a:rPr lang="en-GB" sz="2000" dirty="0"/>
                        <a:t> Ali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Zayn Qureshi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Mikael Ali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Rhea Solanki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Cristian </a:t>
                      </a:r>
                      <a:r>
                        <a:rPr lang="en-GB" sz="2000" dirty="0" err="1"/>
                        <a:t>Bujdei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Rida </a:t>
                      </a:r>
                      <a:r>
                        <a:rPr lang="en-GB" sz="2000" dirty="0" err="1"/>
                        <a:t>Syeda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Damir Ciobanu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Logan Tucker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Lily-May Cummings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Malcolm Da Costa Fernandes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Chloe Gallagher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Shay Gallagher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Ashmeet</a:t>
                      </a:r>
                      <a:r>
                        <a:rPr lang="en-GB" sz="2000" dirty="0"/>
                        <a:t> Kaur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Umar Khan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Sydney </a:t>
                      </a:r>
                      <a:r>
                        <a:rPr lang="en-GB" sz="2000" dirty="0" err="1"/>
                        <a:t>Lamerton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Sara </a:t>
                      </a:r>
                      <a:r>
                        <a:rPr lang="en-GB" sz="2000" dirty="0" err="1"/>
                        <a:t>Markou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A.J. </a:t>
                      </a:r>
                      <a:r>
                        <a:rPr lang="en-GB" sz="2000" dirty="0" err="1"/>
                        <a:t>Mugenyi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0735769C-867D-4E84-AE1D-4008497626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69C8DE-0628-454A-84E4-5CAA6C538C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922" t="22019" r="20458" b="8379"/>
          <a:stretch/>
        </p:blipFill>
        <p:spPr>
          <a:xfrm>
            <a:off x="6444208" y="1350501"/>
            <a:ext cx="2635676" cy="1862476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875376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475" y="836712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Who will be celebrating next ½ term?</a:t>
            </a:r>
          </a:p>
        </p:txBody>
      </p:sp>
      <p:pic>
        <p:nvPicPr>
          <p:cNvPr id="3074" name="Picture 2" descr="https://14derp3h2v171md9jl2rgth4-wpengine.netdna-ssl.com/wp-content/uploads/2020/05/WinnerGraphic.jpg">
            <a:extLst>
              <a:ext uri="{FF2B5EF4-FFF2-40B4-BE49-F238E27FC236}">
                <a16:creationId xmlns:a16="http://schemas.microsoft.com/office/drawing/2014/main" id="{7D49E5EE-87B8-4F2A-86D9-29DB010AF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050" y="2434522"/>
            <a:ext cx="5886450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2164</TotalTime>
  <Words>288</Words>
  <Application>Microsoft Office PowerPoint</Application>
  <PresentationFormat>On-screen Show (4:3)</PresentationFormat>
  <Paragraphs>128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Bradley Hand ITC</vt:lpstr>
      <vt:lpstr>Calibri</vt:lpstr>
      <vt:lpstr>Office Theme</vt:lpstr>
      <vt:lpstr>PowerPoint Presentation</vt:lpstr>
      <vt:lpstr>At Becontree, we focus on 4 main Growth Mindset areas  </vt:lpstr>
      <vt:lpstr>Growth Mindset winners this week have been chosen for: …showing the character traits of Professor Perseverance</vt:lpstr>
      <vt:lpstr>Who are our Growth Mindset winners this term?</vt:lpstr>
      <vt:lpstr>These children in RA have been chosen because they have demonstrated a Growth Mindset like…</vt:lpstr>
      <vt:lpstr>These children in RH have been chosen because they have demonstrated a Growth Mindset like…</vt:lpstr>
      <vt:lpstr>These children in 1D have been chosen because they have demonstrated a Growth Mindset like…</vt:lpstr>
      <vt:lpstr>These children in 1L have been chosen because they have demonstrated a Growth Mindset like…</vt:lpstr>
      <vt:lpstr>These children in 2G have been chosen because they have demonstrated a Growth Mindset like…</vt:lpstr>
      <vt:lpstr>These children in 2D have been chosen because they have demonstrated a Growth Mindset like…</vt:lpstr>
      <vt:lpstr>Who will be celebrating next ½ term?</vt:lpstr>
    </vt:vector>
  </TitlesOfParts>
  <Company>Oaks Park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Ziane</dc:creator>
  <cp:lastModifiedBy>Limani, Klodeta</cp:lastModifiedBy>
  <cp:revision>158</cp:revision>
  <cp:lastPrinted>2022-10-20T11:56:14Z</cp:lastPrinted>
  <dcterms:created xsi:type="dcterms:W3CDTF">2017-04-16T16:22:53Z</dcterms:created>
  <dcterms:modified xsi:type="dcterms:W3CDTF">2024-12-12T12:43:00Z</dcterms:modified>
</cp:coreProperties>
</file>