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59" r:id="rId6"/>
    <p:sldId id="262" r:id="rId7"/>
    <p:sldId id="261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A4072-896D-4E78-8BDB-CC8DFE1575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74E8A4-8810-4B53-98A2-02D5171BD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46A8F-BA2B-4A7A-B787-891B1A715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FCA22-D36B-4E96-8D56-9A3342584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6F790-CB0C-497F-A081-ABFD934FB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081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54331-D264-4721-9A6F-154B66B42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40713-C049-47B1-B5DC-1BD9CD22E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13703-9B10-4EDF-AF63-E1C43B74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A7C99E-6B95-4D59-9405-E87E738FB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72FC5-035A-455B-9740-26862BF31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790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B78BE-8938-4E7D-90F3-E426C36CA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649881-7F06-4057-AFCA-8AE35A108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F9DDA3-FBDC-45D8-B11D-F3AEFE5E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624B12-BCB8-4E3D-A3AA-074BA3A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59988-9DC7-4FC6-904C-F1C5A15CE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70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78A09-9BC1-4517-8C9D-AC0AB0D58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F987D-D8FC-4B1D-8A45-807064BEA6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5E3BE7-BF4B-44B9-89AB-8A7FA79B5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4539D4-39DE-406A-8015-FBC9297E0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EB546-914D-40C5-B9B7-6C8114B92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A7CB9A-0ABD-44E2-8ADD-3FC705D18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6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EBB70-4544-4261-AC06-AB1D2C179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10BB06-4151-4425-86CB-B0912B72B8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38C9E6-CE40-4353-9465-07B288446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7EE0B5-C93A-4BAF-8411-21586EE200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6583F4-831E-4554-96A6-182CB2CAC0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0258C0-8496-439B-BA77-E523A99B8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511656-44F5-4BFD-93BA-78FB93A30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F729FA-3058-4BA6-B6BD-FAE93207F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082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22EE9-4FEA-4E53-B44A-AF24E50EC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46346D-8FD6-4D06-980C-FFE2E03B4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C0FD6B-3067-4449-8D49-0F5681C73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D7065B-FE7A-45D8-B207-18CF7B394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72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026FEC-276C-43CE-B20A-B343ACF6E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464B74-99AA-41F8-B6D8-89A0FE8B1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B1713F-D6C5-4281-93BF-939C3C641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707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83E95-7975-4949-A15B-78FC432E0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BCFED-C670-44BD-B285-67E4B861F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B7C920-BD35-4BF9-BE7C-6718835545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0EE36E-690F-41F0-B441-B8900C037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350D6-08E4-43C5-88E7-9132C85C7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008305-EDD9-471D-8617-FCE9DC26E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661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9CC87-BEC9-4796-8709-7149BB5BB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774E8D-B22B-4CF7-91D9-AADA24B074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B5DFE8-0220-435A-AFB3-58C022BC6E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2A5177-9EA5-4911-B747-A63B2C4ED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64FBA-EE74-4C2F-BDA7-D8A2AB310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A25E72-F6AB-4794-8625-DDD9F2FF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023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A9B2F-FE68-45F0-9B3A-A9BAF61C0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2CFA61-F50E-4C7E-9432-F83A53AF2C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59EAA-17A8-40CD-A9A2-06F8BFBE5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DAE59-DBB8-4A78-BE13-49011E9CA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44CEDD-B08F-41A8-A5B6-B0D5B0A0E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393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499011-BF1C-443B-8DB9-0C1B846FCA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EE3168-C027-408F-A04C-CDC09C57D2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1EB71-0992-47CF-9D8C-677E2F7EC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D5EF2-2ED9-4A1F-B3DF-D65A8C1E8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A3127-7194-4F66-AB41-F0E832F41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58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E87028-C2F0-46AB-B578-7D6CBCC28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A08F56-DAEB-4F69-B6FB-60E761CDE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FC141F-4143-4A49-B264-97AD7F29B7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98975-DE9C-4DA2-8716-CEC621D65200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3364F-3E47-4131-9710-0821E4364B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29717-37E4-4523-A03F-BFB8B9F31E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32D59-D251-4F8F-899C-6BDC17910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59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9A0A4-0071-4D90-80D1-997D213257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My Letters and Sounds</a:t>
            </a:r>
            <a:b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Phase 2</a:t>
            </a:r>
            <a:b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Week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F7493-A646-4636-8805-A0765B7473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latin typeface="Comic Sans MS" panose="030F0702030302020204" pitchFamily="66" charset="0"/>
              </a:rPr>
              <a:t>s   a   t   p</a:t>
            </a:r>
          </a:p>
        </p:txBody>
      </p:sp>
    </p:spTree>
    <p:extLst>
      <p:ext uri="{BB962C8B-B14F-4D97-AF65-F5344CB8AC3E}">
        <p14:creationId xmlns:p14="http://schemas.microsoft.com/office/powerpoint/2010/main" val="758941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E1CCE3-8B26-4BC5-98A9-792A2EC35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596" r="48688"/>
          <a:stretch/>
        </p:blipFill>
        <p:spPr>
          <a:xfrm>
            <a:off x="3262429" y="283461"/>
            <a:ext cx="5190454" cy="6141840"/>
          </a:xfrm>
          <a:prstGeom prst="rect">
            <a:avLst/>
          </a:prstGeom>
        </p:spPr>
      </p:pic>
      <p:pic>
        <p:nvPicPr>
          <p:cNvPr id="6" name="660F9296">
            <a:hlinkClick r:id="" action="ppaction://media"/>
            <a:extLst>
              <a:ext uri="{FF2B5EF4-FFF2-40B4-BE49-F238E27FC236}">
                <a16:creationId xmlns:a16="http://schemas.microsoft.com/office/drawing/2014/main" id="{29BECF6E-2580-4954-854A-FF04ECD1E6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3461" y="2975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11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516439-B4DB-4D23-B2DA-4C5C17063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3084" t="23197" r="37532" b="12294"/>
          <a:stretch/>
        </p:blipFill>
        <p:spPr>
          <a:xfrm>
            <a:off x="1477925" y="574158"/>
            <a:ext cx="9239693" cy="5645890"/>
          </a:xfrm>
        </p:spPr>
      </p:pic>
      <p:pic>
        <p:nvPicPr>
          <p:cNvPr id="6" name="FEAEB8F8">
            <a:hlinkClick r:id="" action="ppaction://media"/>
            <a:extLst>
              <a:ext uri="{FF2B5EF4-FFF2-40B4-BE49-F238E27FC236}">
                <a16:creationId xmlns:a16="http://schemas.microsoft.com/office/drawing/2014/main" id="{1DB57BF9-AF19-4F4F-A3A0-48B6809A15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1173" y="8469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8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517A76C4-BFC4-4229-B4B5-2E975B92BF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893" t="30445" r="48767" b="14170"/>
          <a:stretch/>
        </p:blipFill>
        <p:spPr>
          <a:xfrm>
            <a:off x="3846035" y="423672"/>
            <a:ext cx="4888993" cy="6010656"/>
          </a:xfrm>
          <a:prstGeom prst="rect">
            <a:avLst/>
          </a:prstGeom>
        </p:spPr>
      </p:pic>
      <p:pic>
        <p:nvPicPr>
          <p:cNvPr id="5" name="14E0BB48">
            <a:hlinkClick r:id="" action="ppaction://media"/>
            <a:extLst>
              <a:ext uri="{FF2B5EF4-FFF2-40B4-BE49-F238E27FC236}">
                <a16:creationId xmlns:a16="http://schemas.microsoft.com/office/drawing/2014/main" id="{396EA69B-255D-4ABE-8E7E-25AFF8141B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0096" y="60136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55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69B84F0-F2D2-4B8F-B80B-E1C40C885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4940" t="30333" r="23995" b="13628"/>
          <a:stretch/>
        </p:blipFill>
        <p:spPr>
          <a:xfrm>
            <a:off x="1426464" y="666648"/>
            <a:ext cx="9339072" cy="5764859"/>
          </a:xfrm>
        </p:spPr>
      </p:pic>
      <p:pic>
        <p:nvPicPr>
          <p:cNvPr id="7" name="9B7F948D">
            <a:hlinkClick r:id="" action="ppaction://media"/>
            <a:extLst>
              <a:ext uri="{FF2B5EF4-FFF2-40B4-BE49-F238E27FC236}">
                <a16:creationId xmlns:a16="http://schemas.microsoft.com/office/drawing/2014/main" id="{130D4756-7464-4400-8EC7-A898ABC381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361" y="833377"/>
            <a:ext cx="487363" cy="57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14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1DA3843-7DD5-49DF-A065-01DC578284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835" t="33098" r="48227" b="11264"/>
          <a:stretch/>
        </p:blipFill>
        <p:spPr>
          <a:xfrm>
            <a:off x="3827025" y="451412"/>
            <a:ext cx="5131781" cy="5731198"/>
          </a:xfrm>
          <a:prstGeom prst="rect">
            <a:avLst/>
          </a:prstGeom>
        </p:spPr>
      </p:pic>
      <p:pic>
        <p:nvPicPr>
          <p:cNvPr id="5" name="A84C8072">
            <a:hlinkClick r:id="" action="ppaction://media"/>
            <a:extLst>
              <a:ext uri="{FF2B5EF4-FFF2-40B4-BE49-F238E27FC236}">
                <a16:creationId xmlns:a16="http://schemas.microsoft.com/office/drawing/2014/main" id="{2D6094B8-F522-4818-B3F9-BEA570EE56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1751" y="8675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2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79827B-36EB-49D9-A874-37A2451915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35" t="32154" r="23871" b="11264"/>
          <a:stretch/>
        </p:blipFill>
        <p:spPr>
          <a:xfrm>
            <a:off x="1284789" y="196770"/>
            <a:ext cx="9792183" cy="6196618"/>
          </a:xfrm>
          <a:prstGeom prst="rect">
            <a:avLst/>
          </a:prstGeom>
        </p:spPr>
      </p:pic>
      <p:pic>
        <p:nvPicPr>
          <p:cNvPr id="6" name="C8165D5C">
            <a:hlinkClick r:id="" action="ppaction://media"/>
            <a:extLst>
              <a:ext uri="{FF2B5EF4-FFF2-40B4-BE49-F238E27FC236}">
                <a16:creationId xmlns:a16="http://schemas.microsoft.com/office/drawing/2014/main" id="{E8D238A9-78D1-486C-88F8-7EA823654E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2465" y="63608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229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E77B27-D385-457A-BE09-768BDFFBEB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633" t="29636" r="48125" b="14768"/>
          <a:stretch/>
        </p:blipFill>
        <p:spPr>
          <a:xfrm>
            <a:off x="4300772" y="1898247"/>
            <a:ext cx="3590456" cy="4278715"/>
          </a:xfrm>
          <a:prstGeom prst="rect">
            <a:avLst/>
          </a:prstGeom>
        </p:spPr>
      </p:pic>
      <p:pic>
        <p:nvPicPr>
          <p:cNvPr id="5" name="6311D08B">
            <a:hlinkClick r:id="" action="ppaction://media"/>
            <a:extLst>
              <a:ext uri="{FF2B5EF4-FFF2-40B4-BE49-F238E27FC236}">
                <a16:creationId xmlns:a16="http://schemas.microsoft.com/office/drawing/2014/main" id="{5A269454-5442-4EAF-B1A1-732B2BAA9D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075" y="920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31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91A2C6-5E5D-4D4A-BD09-DB206F4DABB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633" t="28692" r="23292" b="14768"/>
          <a:stretch/>
        </p:blipFill>
        <p:spPr>
          <a:xfrm>
            <a:off x="1882816" y="447841"/>
            <a:ext cx="8426368" cy="5246903"/>
          </a:xfrm>
          <a:prstGeom prst="rect">
            <a:avLst/>
          </a:prstGeom>
        </p:spPr>
      </p:pic>
      <p:pic>
        <p:nvPicPr>
          <p:cNvPr id="6" name="A19AC48B">
            <a:hlinkClick r:id="" action="ppaction://media"/>
            <a:extLst>
              <a:ext uri="{FF2B5EF4-FFF2-40B4-BE49-F238E27FC236}">
                <a16:creationId xmlns:a16="http://schemas.microsoft.com/office/drawing/2014/main" id="{320EDFFE-8354-448F-A84D-9193FEDEA0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2465" y="7749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784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14</Words>
  <Application>Microsoft Office PowerPoint</Application>
  <PresentationFormat>Widescreen</PresentationFormat>
  <Paragraphs>2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My Letters and Sounds Phase 2 Week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SHack</dc:creator>
  <cp:lastModifiedBy>SHack</cp:lastModifiedBy>
  <cp:revision>7</cp:revision>
  <dcterms:created xsi:type="dcterms:W3CDTF">2022-10-12T08:35:06Z</dcterms:created>
  <dcterms:modified xsi:type="dcterms:W3CDTF">2022-10-20T11:04:38Z</dcterms:modified>
</cp:coreProperties>
</file>