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FC3B5-6025-489A-B0D8-501DE4CE3E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6E093B-7D95-48FE-B41E-F1122B88F6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30D1BA-3343-476D-AF28-8686148F5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D66C4-4B7B-4D24-BF53-498BE145C8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B06357-42F5-45CF-89B2-50544383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57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0BAE1-66C2-4661-A41D-9E4C20B7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A95D1-32B9-47C8-A03F-29C3881A2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49F81-5445-4AE2-8B58-6514F85258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A28D46-DB27-4F0A-BA83-AC640CB29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1094A-C0A7-4581-8D3F-C4F2AA4210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6265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5E4E7-9D95-4B05-B18D-9B24DE3F2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0FF10E-3870-4487-A572-48C9D9279E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F3E7A-CB76-42BA-B058-8BA4912C0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45658-D058-4A23-B9FA-74CEB6788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F7027-5509-4AEF-BA40-6DC244E2F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69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54BA4-E41B-45CF-B50E-92C468794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5C91AB-4569-4244-BF67-9B54C3AD8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7D90CE-8901-47DD-8AED-A912EDAB0F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7ACF8C-5084-4B69-8EBC-5301F5965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4EFF2-7B09-46EA-8E98-1CD95765E6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EB9C03-80EA-4BC8-97E1-411D0E069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209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82C1E-1655-407A-99FA-3E424F47B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FBA319-8C76-4A48-938D-B83AEA598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6283C1-3FA8-4184-AB92-03F99F6FC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308242-5648-4CFC-AA9F-AA44CC6210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23D2BC-7669-47B7-AAF1-10E6DEF5DA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BC556B-BE18-4186-844A-4436E6F40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36084C-233F-4C7F-8FDE-F4A3BB090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678E20-A6FB-4B28-B840-4194AC07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677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619A3-29EC-4736-89E3-5DF4AB163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8888B7-DB57-4E4E-B326-1B009617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C8439F-3C00-4DBF-BD24-8AD065EA4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742074-B755-408B-B52C-C9277146A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53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042BDC-D1AA-4A1B-B2E3-8DD6A6B49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E94712-63C4-4FE4-958C-4495FDFCB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C5BCB2-8451-49C0-AE19-31F2D91F3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00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567E9-3558-43A1-86F2-4B5C7018F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1EC4A-5F56-4B1A-A73D-13FDBBE6E9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D62529-F459-4FC4-8C45-E179C6469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A64F51-A94B-4561-818E-9FC4E5521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847F77-5F83-472E-ACA5-65D562DEB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EB405-6F24-4A48-9E03-3A9CBF2AA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82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CF849-035C-49B3-ADDF-123A7E27C1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C1A52-7407-4A2A-9326-CDCB62029E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00A16-1719-48AC-BE20-9D15FF352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322BAD-ACC6-43AB-9174-68E9C74C2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7F87E6-36A3-4786-A70B-D25D0E8F3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6F36F5-9CB5-4921-85D4-4E9AE42DC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45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DDE191-FC35-47AD-9734-164057071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5A1E9-61B3-49C3-B63B-ABE05C1C9A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0416C8-7F96-4005-B8ED-FB577EE97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26500-FEB5-4FA3-BA27-79BBDA96F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243641-2DBF-4B36-9B0F-1D13F48B9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18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42CC-F50D-4354-AA41-EC94F6D2D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6F6F3-DB6B-4488-BB4F-7C4E6BCCB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12D69-D267-4662-AC07-A8E3D5296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64C4B-F22D-4252-BB73-11CA2658F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FED6E-84E2-4AC9-9AD0-E26A8B5E5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665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8CEFB-9433-45FE-A465-20176D0B9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F8849-7DD4-464C-8531-346E40EC2D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43A928-A9FE-435D-8B12-47E73BFB22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E7B8-C00B-46AB-9D51-53D02AC4B98A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E8F66-A16A-4807-86AD-DA4D0CCF4F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0ABE6-87F3-4990-BA95-7C759FE40F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DB293-2326-4ECB-B665-BB8A9208AF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835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C258C-C0A4-43FC-A8B8-48CDD0010C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6700" dirty="0">
                <a:latin typeface="Comic Sans MS" panose="030F0702030302020204" pitchFamily="66" charset="0"/>
              </a:rPr>
              <a:t>My Letters and Sounds</a:t>
            </a:r>
            <a:br>
              <a:rPr lang="en-GB" sz="6700" dirty="0">
                <a:latin typeface="Comic Sans MS" panose="030F0702030302020204" pitchFamily="66" charset="0"/>
              </a:rPr>
            </a:br>
            <a:r>
              <a:rPr lang="en-GB" sz="6700" dirty="0">
                <a:latin typeface="Comic Sans MS" panose="030F0702030302020204" pitchFamily="66" charset="0"/>
              </a:rPr>
              <a:t>Phase 3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09CE76-B07E-43CC-B6AE-361C381C8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14547"/>
            <a:ext cx="9144000" cy="2387600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Week 6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4400" dirty="0" err="1">
                <a:latin typeface="Comic Sans MS" panose="030F0702030302020204" pitchFamily="66" charset="0"/>
              </a:rPr>
              <a:t>ur</a:t>
            </a:r>
            <a:r>
              <a:rPr lang="en-GB" sz="4400" dirty="0">
                <a:latin typeface="Comic Sans MS" panose="030F0702030302020204" pitchFamily="66" charset="0"/>
              </a:rPr>
              <a:t>   ow   oi</a:t>
            </a:r>
          </a:p>
        </p:txBody>
      </p:sp>
    </p:spTree>
    <p:extLst>
      <p:ext uri="{BB962C8B-B14F-4D97-AF65-F5344CB8AC3E}">
        <p14:creationId xmlns:p14="http://schemas.microsoft.com/office/powerpoint/2010/main" val="913004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975B09F-344D-4488-B497-6E68AC1BB8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70" t="25666" r="48347" b="10978"/>
          <a:stretch/>
        </p:blipFill>
        <p:spPr>
          <a:xfrm>
            <a:off x="4458183" y="1504709"/>
            <a:ext cx="3817716" cy="4583576"/>
          </a:xfrm>
        </p:spPr>
      </p:pic>
      <p:pic>
        <p:nvPicPr>
          <p:cNvPr id="6" name="21_MLS_E_UR">
            <a:hlinkClick r:id="" action="ppaction://media"/>
            <a:extLst>
              <a:ext uri="{FF2B5EF4-FFF2-40B4-BE49-F238E27FC236}">
                <a16:creationId xmlns:a16="http://schemas.microsoft.com/office/drawing/2014/main" id="{9FFA446D-32A6-410D-998D-92BBE39F22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4511" y="5782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2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B280CB8-8F39-4F49-8960-7BFE695C7D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70" t="25186" r="20343" b="10978"/>
          <a:stretch/>
        </p:blipFill>
        <p:spPr>
          <a:xfrm>
            <a:off x="2133734" y="1213509"/>
            <a:ext cx="7924531" cy="4932690"/>
          </a:xfrm>
        </p:spPr>
      </p:pic>
      <p:pic>
        <p:nvPicPr>
          <p:cNvPr id="5" name="21_MLS_AS_UR">
            <a:hlinkClick r:id="" action="ppaction://media"/>
            <a:extLst>
              <a:ext uri="{FF2B5EF4-FFF2-40B4-BE49-F238E27FC236}">
                <a16:creationId xmlns:a16="http://schemas.microsoft.com/office/drawing/2014/main" id="{5B301D34-B015-4294-AF51-18E5ED15AC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3878" y="5087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525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18C31E8-9C3F-4BE2-BCCF-4381BF9195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301" t="25097" r="20323" b="11880"/>
          <a:stretch/>
        </p:blipFill>
        <p:spPr>
          <a:xfrm>
            <a:off x="1990846" y="1551007"/>
            <a:ext cx="7998106" cy="4941867"/>
          </a:xfrm>
        </p:spPr>
      </p:pic>
      <p:pic>
        <p:nvPicPr>
          <p:cNvPr id="7" name="22_MLS_E_OW">
            <a:hlinkClick r:id="" action="ppaction://media"/>
            <a:extLst>
              <a:ext uri="{FF2B5EF4-FFF2-40B4-BE49-F238E27FC236}">
                <a16:creationId xmlns:a16="http://schemas.microsoft.com/office/drawing/2014/main" id="{2B7D7B97-3CC3-4B93-B163-11A1E7E77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107" y="5434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429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574BAE9-019B-4E47-A098-A6402C166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301" t="25097" r="20323" b="11880"/>
          <a:stretch/>
        </p:blipFill>
        <p:spPr>
          <a:xfrm>
            <a:off x="2574713" y="1825625"/>
            <a:ext cx="7042574" cy="4351338"/>
          </a:xfrm>
        </p:spPr>
      </p:pic>
      <p:pic>
        <p:nvPicPr>
          <p:cNvPr id="6" name="22_MLS_AS_OW">
            <a:hlinkClick r:id="" action="ppaction://media"/>
            <a:extLst>
              <a:ext uri="{FF2B5EF4-FFF2-40B4-BE49-F238E27FC236}">
                <a16:creationId xmlns:a16="http://schemas.microsoft.com/office/drawing/2014/main" id="{28443C1E-33F4-4D4C-869E-FE2277943A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4348" y="6708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77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A197C67-1C08-43C2-A390-0D9AA85BD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322" t="23747" r="20473" b="12146"/>
          <a:stretch/>
        </p:blipFill>
        <p:spPr>
          <a:xfrm>
            <a:off x="2280213" y="1446836"/>
            <a:ext cx="7846776" cy="4861369"/>
          </a:xfrm>
        </p:spPr>
      </p:pic>
      <p:pic>
        <p:nvPicPr>
          <p:cNvPr id="6" name="23_MLS_E_OI">
            <a:hlinkClick r:id="" action="ppaction://media"/>
            <a:extLst>
              <a:ext uri="{FF2B5EF4-FFF2-40B4-BE49-F238E27FC236}">
                <a16:creationId xmlns:a16="http://schemas.microsoft.com/office/drawing/2014/main" id="{F96D6FD6-959D-4EA5-B1A6-72E1C6FBF8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" y="5405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06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0471A31-7371-489C-B86D-D5DBDA94B6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322" t="23747" r="20473" b="12146"/>
          <a:stretch/>
        </p:blipFill>
        <p:spPr>
          <a:xfrm>
            <a:off x="2071869" y="1607842"/>
            <a:ext cx="7767387" cy="4812189"/>
          </a:xfrm>
        </p:spPr>
      </p:pic>
      <p:pic>
        <p:nvPicPr>
          <p:cNvPr id="5" name="23_MLS_AS_OI">
            <a:hlinkClick r:id="" action="ppaction://media"/>
            <a:extLst>
              <a:ext uri="{FF2B5EF4-FFF2-40B4-BE49-F238E27FC236}">
                <a16:creationId xmlns:a16="http://schemas.microsoft.com/office/drawing/2014/main" id="{F89B3ED1-0E29-44EF-8BDB-337FB0C644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92611" y="7402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9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13</Words>
  <Application>Microsoft Office PowerPoint</Application>
  <PresentationFormat>Widescreen</PresentationFormat>
  <Paragraphs>4</Paragraphs>
  <Slides>7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1_Office Theme</vt:lpstr>
      <vt:lpstr>My Letters and Sounds Phase 3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3  </dc:title>
  <dc:creator>SHack</dc:creator>
  <cp:lastModifiedBy>SHack</cp:lastModifiedBy>
  <cp:revision>4</cp:revision>
  <dcterms:created xsi:type="dcterms:W3CDTF">2022-11-04T16:18:17Z</dcterms:created>
  <dcterms:modified xsi:type="dcterms:W3CDTF">2022-11-04T17:05:51Z</dcterms:modified>
</cp:coreProperties>
</file>