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FC3B5-6025-489A-B0D8-501DE4CE3E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6E093B-7D95-48FE-B41E-F1122B88F6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30D1BA-3343-476D-AF28-8686148F5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CD66C4-4B7B-4D24-BF53-498BE145C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B06357-42F5-45CF-89B2-505443838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077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0BAE1-66C2-4661-A41D-9E4C20B73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A95D1-32B9-47C8-A03F-29C3881A27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49F81-5445-4AE2-8B58-6514F85258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A28D46-DB27-4F0A-BA83-AC640CB29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E1094A-C0A7-4581-8D3F-C4F2AA421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649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5E4E7-9D95-4B05-B18D-9B24DE3F2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0FF10E-3870-4487-A572-48C9D9279E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3F3E7A-CB76-42BA-B058-8BA4912C0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A45658-D058-4A23-B9FA-74CEB6788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F7027-5509-4AEF-BA40-6DC244E2F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3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54BA4-E41B-45CF-B50E-92C468794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5C91AB-4569-4244-BF67-9B54C3AD8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7D90CE-8901-47DD-8AED-A912EDAB0F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7ACF8C-5084-4B69-8EBC-5301F5965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4EFF2-7B09-46EA-8E98-1CD95765E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EB9C03-80EA-4BC8-97E1-411D0E069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133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82C1E-1655-407A-99FA-3E424F47B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FBA319-8C76-4A48-938D-B83AEA598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6283C1-3FA8-4184-AB92-03F99F6FC7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308242-5648-4CFC-AA9F-AA44CC6210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23D2BC-7669-47B7-AAF1-10E6DEF5DA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3BC556B-BE18-4186-844A-4436E6F40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36084C-233F-4C7F-8FDE-F4A3BB090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678E20-A6FB-4B28-B840-4194AC074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149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619A3-29EC-4736-89E3-5DF4AB163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8888B7-DB57-4E4E-B326-1B009617A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C8439F-3C00-4DBF-BD24-8AD065EA4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742074-B755-408B-B52C-C9277146A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248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042BDC-D1AA-4A1B-B2E3-8DD6A6B49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E94712-63C4-4FE4-958C-4495FDFCB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C5BCB2-8451-49C0-AE19-31F2D91F35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526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567E9-3558-43A1-86F2-4B5C7018F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91EC4A-5F56-4B1A-A73D-13FDBBE6E9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D62529-F459-4FC4-8C45-E179C6469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A64F51-A94B-4561-818E-9FC4E5521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847F77-5F83-472E-ACA5-65D562DEB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FEB405-6F24-4A48-9E03-3A9CBF2AA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640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CF849-035C-49B3-ADDF-123A7E27C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3C1A52-7407-4A2A-9326-CDCB62029E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00A16-1719-48AC-BE20-9D15FF352F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322BAD-ACC6-43AB-9174-68E9C74C2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F87E6-36A3-4786-A70B-D25D0E8F3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6F36F5-9CB5-4921-85D4-4E9AE42DC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637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DDE191-FC35-47AD-9734-164057071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D5A1E9-61B3-49C3-B63B-ABE05C1C9A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0416C8-7F96-4005-B8ED-FB577EE97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026500-FEB5-4FA3-BA27-79BBDA96F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243641-2DBF-4B36-9B0F-1D13F48B9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210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6542CC-F50D-4354-AA41-EC94F6D2D7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76F6F3-DB6B-4488-BB4F-7C4E6BCCBE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12D69-D267-4662-AC07-A8E3D5296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264C4B-F22D-4252-BB73-11CA2658F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FED6E-84E2-4AC9-9AD0-E26A8B5E5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340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68CEFB-9433-45FE-A465-20176D0B9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9F8849-7DD4-464C-8531-346E40EC2D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43A928-A9FE-435D-8B12-47E73BFB22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E8F66-A16A-4807-86AD-DA4D0CCF4F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70ABE6-87F3-4990-BA95-7C759FE40F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474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C258C-C0A4-43FC-A8B8-48CDD0010C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6700" dirty="0">
                <a:latin typeface="Comic Sans MS" panose="030F0702030302020204" pitchFamily="66" charset="0"/>
              </a:rPr>
              <a:t>My Letters and Sounds</a:t>
            </a:r>
            <a:br>
              <a:rPr lang="en-GB" sz="6700" dirty="0">
                <a:latin typeface="Comic Sans MS" panose="030F0702030302020204" pitchFamily="66" charset="0"/>
              </a:rPr>
            </a:br>
            <a:r>
              <a:rPr lang="en-GB" sz="6700" dirty="0">
                <a:latin typeface="Comic Sans MS" panose="030F0702030302020204" pitchFamily="66" charset="0"/>
              </a:rPr>
              <a:t>Phase 3 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09CE76-B07E-43CC-B6AE-361C381C8E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2000109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Week 4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ai    </a:t>
            </a:r>
            <a:r>
              <a:rPr lang="en-GB" sz="3600" dirty="0" err="1">
                <a:latin typeface="Comic Sans MS" panose="030F0702030302020204" pitchFamily="66" charset="0"/>
              </a:rPr>
              <a:t>ee</a:t>
            </a:r>
            <a:r>
              <a:rPr lang="en-GB" sz="3600" dirty="0">
                <a:latin typeface="Comic Sans MS" panose="030F0702030302020204" pitchFamily="66" charset="0"/>
              </a:rPr>
              <a:t>    </a:t>
            </a:r>
            <a:r>
              <a:rPr lang="en-GB" sz="3600" dirty="0" err="1">
                <a:latin typeface="Comic Sans MS" panose="030F0702030302020204" pitchFamily="66" charset="0"/>
              </a:rPr>
              <a:t>igh</a:t>
            </a:r>
            <a:r>
              <a:rPr lang="en-GB" sz="3600" dirty="0">
                <a:latin typeface="Comic Sans MS" panose="030F0702030302020204" pitchFamily="66" charset="0"/>
              </a:rPr>
              <a:t>    </a:t>
            </a:r>
            <a:r>
              <a:rPr lang="en-GB" sz="3600" dirty="0" err="1">
                <a:latin typeface="Comic Sans MS" panose="030F0702030302020204" pitchFamily="66" charset="0"/>
              </a:rPr>
              <a:t>oa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3004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B5FDBE6-7793-4D13-AE2B-F53035F67D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038" t="24507" r="48313" b="13035"/>
          <a:stretch/>
        </p:blipFill>
        <p:spPr>
          <a:xfrm>
            <a:off x="3820598" y="1111171"/>
            <a:ext cx="4550803" cy="5392244"/>
          </a:xfrm>
        </p:spPr>
      </p:pic>
      <p:pic>
        <p:nvPicPr>
          <p:cNvPr id="6" name="13_MLS_E_AI">
            <a:hlinkClick r:id="" action="ppaction://media"/>
            <a:extLst>
              <a:ext uri="{FF2B5EF4-FFF2-40B4-BE49-F238E27FC236}">
                <a16:creationId xmlns:a16="http://schemas.microsoft.com/office/drawing/2014/main" id="{C7106032-F051-408F-B523-09735BBC1B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49543" y="96017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261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262DA8BE-AC3A-4023-9259-8C6AB1C061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038" t="24063" r="20426" b="13035"/>
          <a:stretch/>
        </p:blipFill>
        <p:spPr>
          <a:xfrm>
            <a:off x="1701478" y="1298835"/>
            <a:ext cx="8287474" cy="5096472"/>
          </a:xfrm>
        </p:spPr>
      </p:pic>
      <p:pic>
        <p:nvPicPr>
          <p:cNvPr id="5" name="13_MLS_AS_AI">
            <a:hlinkClick r:id="" action="ppaction://media"/>
            <a:extLst>
              <a:ext uri="{FF2B5EF4-FFF2-40B4-BE49-F238E27FC236}">
                <a16:creationId xmlns:a16="http://schemas.microsoft.com/office/drawing/2014/main" id="{E3016D65-479C-4B0E-946C-3428A4CDAC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7108" y="62451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772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1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A5C91E2-1854-4F68-95A6-20595481A1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388" t="23799" r="48656" b="13362"/>
          <a:stretch/>
        </p:blipFill>
        <p:spPr>
          <a:xfrm>
            <a:off x="3919959" y="1180095"/>
            <a:ext cx="4352081" cy="5312780"/>
          </a:xfrm>
        </p:spPr>
      </p:pic>
      <p:pic>
        <p:nvPicPr>
          <p:cNvPr id="6" name="14_MLS_E_EE">
            <a:hlinkClick r:id="" action="ppaction://media"/>
            <a:extLst>
              <a:ext uri="{FF2B5EF4-FFF2-40B4-BE49-F238E27FC236}">
                <a16:creationId xmlns:a16="http://schemas.microsoft.com/office/drawing/2014/main" id="{5AF47A58-472B-4500-B68D-46D016BB09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7108" y="69273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9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D5E4944-1DBA-4032-808A-053E0BAADA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181434" y="1566680"/>
            <a:ext cx="7829131" cy="4926195"/>
          </a:xfrm>
          <a:prstGeom prst="rect">
            <a:avLst/>
          </a:prstGeom>
        </p:spPr>
      </p:pic>
      <p:pic>
        <p:nvPicPr>
          <p:cNvPr id="5" name="14_MLS_AS_EE">
            <a:hlinkClick r:id="" action="ppaction://media"/>
            <a:extLst>
              <a:ext uri="{FF2B5EF4-FFF2-40B4-BE49-F238E27FC236}">
                <a16:creationId xmlns:a16="http://schemas.microsoft.com/office/drawing/2014/main" id="{2030170E-86CF-4FA4-9469-9A99947E4B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1832" y="65923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096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86542CD-3BD0-4617-9608-50106415B4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935" t="22808" r="48285" b="13840"/>
          <a:stretch/>
        </p:blipFill>
        <p:spPr>
          <a:xfrm>
            <a:off x="4255625" y="1273215"/>
            <a:ext cx="4274918" cy="5115488"/>
          </a:xfrm>
        </p:spPr>
      </p:pic>
      <p:pic>
        <p:nvPicPr>
          <p:cNvPr id="6" name="15_MLS_E_IGH">
            <a:hlinkClick r:id="" action="ppaction://media"/>
            <a:extLst>
              <a:ext uri="{FF2B5EF4-FFF2-40B4-BE49-F238E27FC236}">
                <a16:creationId xmlns:a16="http://schemas.microsoft.com/office/drawing/2014/main" id="{E9C1D082-E096-46A7-A19B-F3D56189C8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1588" y="53191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033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15849359-9794-46B8-B515-C658CE32D3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935" t="22416" r="20332" b="13840"/>
          <a:stretch/>
        </p:blipFill>
        <p:spPr>
          <a:xfrm>
            <a:off x="1973559" y="1172094"/>
            <a:ext cx="8244882" cy="5120616"/>
          </a:xfrm>
        </p:spPr>
      </p:pic>
      <p:pic>
        <p:nvPicPr>
          <p:cNvPr id="5" name="15_MLS_AS_IGH">
            <a:hlinkClick r:id="" action="ppaction://media"/>
            <a:extLst>
              <a:ext uri="{FF2B5EF4-FFF2-40B4-BE49-F238E27FC236}">
                <a16:creationId xmlns:a16="http://schemas.microsoft.com/office/drawing/2014/main" id="{100D1E6D-B16B-4650-AC78-F44A2B4068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6004" y="13837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088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446F5E-C079-42E6-8335-99ED632F2B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104" t="22129" r="48221" b="14189"/>
          <a:stretch/>
        </p:blipFill>
        <p:spPr>
          <a:xfrm>
            <a:off x="3924338" y="1018572"/>
            <a:ext cx="4343323" cy="5242809"/>
          </a:xfrm>
        </p:spPr>
      </p:pic>
      <p:pic>
        <p:nvPicPr>
          <p:cNvPr id="7" name="16_MLS_E_OA">
            <a:hlinkClick r:id="" action="ppaction://media"/>
            <a:extLst>
              <a:ext uri="{FF2B5EF4-FFF2-40B4-BE49-F238E27FC236}">
                <a16:creationId xmlns:a16="http://schemas.microsoft.com/office/drawing/2014/main" id="{A3A01FE9-37F2-432D-A847-5DE175EC89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075" y="9207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62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E7AF1697-F9F2-4090-8C7D-CCDED7F0E5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104" t="21883" r="20497" b="14188"/>
          <a:stretch/>
        </p:blipFill>
        <p:spPr>
          <a:xfrm>
            <a:off x="1745019" y="1041158"/>
            <a:ext cx="8701961" cy="5451717"/>
          </a:xfrm>
        </p:spPr>
      </p:pic>
      <p:pic>
        <p:nvPicPr>
          <p:cNvPr id="5" name="16_MLS_AS_OA">
            <a:hlinkClick r:id="" action="ppaction://media"/>
            <a:extLst>
              <a:ext uri="{FF2B5EF4-FFF2-40B4-BE49-F238E27FC236}">
                <a16:creationId xmlns:a16="http://schemas.microsoft.com/office/drawing/2014/main" id="{C61C387D-99EE-4EB2-AD72-9E41554E01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1832" y="64765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128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14</Words>
  <Application>Microsoft Office PowerPoint</Application>
  <PresentationFormat>Widescreen</PresentationFormat>
  <Paragraphs>4</Paragraphs>
  <Slides>9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My Letters and Sounds Phase 3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Letters and Sounds Phase 3</dc:title>
  <dc:creator>SHack</dc:creator>
  <cp:lastModifiedBy>SHack</cp:lastModifiedBy>
  <cp:revision>4</cp:revision>
  <dcterms:created xsi:type="dcterms:W3CDTF">2022-11-04T14:32:20Z</dcterms:created>
  <dcterms:modified xsi:type="dcterms:W3CDTF">2022-11-04T15:57:54Z</dcterms:modified>
</cp:coreProperties>
</file>