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08A8B3-A7F8-499F-8929-AE60A73B2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F657AEC-83C3-4662-8659-AA338FF25C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9B01EC-18D2-4F8C-851F-8E38E1F109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CF58-DCE3-4317-BEC6-85FF3D5B134D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36A138-7775-42D0-9C3D-7E593F225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51499-61AB-4EA3-82C3-FF26F630B6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DB679-1550-40AC-9540-0715B379C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39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2BB78-FA62-4DAF-B84D-A4E2F35800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52C05C-7814-463E-868A-822C2B896F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0917A1-7BC7-4BD5-B634-123DF43AE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CF58-DCE3-4317-BEC6-85FF3D5B134D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448E6C-27B7-4D71-9938-58CCBF802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42256D-E3E0-48FE-A0FC-0B85FF903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DB679-1550-40AC-9540-0715B379C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6554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57FFF-A7D0-4DFF-893C-250FE3FDA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16B1BE-F805-4F81-96EB-C607C66518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CFC569-B2F0-4A77-9465-CA0A8DBC6E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CF58-DCE3-4317-BEC6-85FF3D5B134D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838F9F-4DBB-44AE-829D-B0767C63A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5FBEDA-2441-46CC-9C0C-295367121D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DB679-1550-40AC-9540-0715B379C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945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8CAF54-6A2C-48C7-949F-1EAF5ADD2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59237B-1B11-4FC2-A11D-93F4425186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3258FC-53DA-4CDC-ADFF-ECAA649A95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B8C666-306C-437F-B5E1-D229A37B45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CF58-DCE3-4317-BEC6-85FF3D5B134D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D6D7705-664B-4F7A-8D35-0B0E08B9D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CA5CE7-D716-4DC7-A0D9-39951BF55C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DB679-1550-40AC-9540-0715B379C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5485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588F5D-7ACF-477F-8229-BBB3F5767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2E36FB-1610-46C7-BBD5-AB6994E3DF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1417FF-6BE8-4CEC-8E68-65D0707DAD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DA821EF-4432-4AFD-B1DC-65341F388B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8EE516-67AD-4180-8A4A-4218FEBF962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3052512-773B-4890-9F77-C8B05A120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CF58-DCE3-4317-BEC6-85FF3D5B134D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3381B5C-5965-467B-AF9B-4B20614D2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D09D173-EC9D-4C42-8B62-E490CC372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DB679-1550-40AC-9540-0715B379C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328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36DD-85AE-4B1D-B978-36748B15C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33EEBE6-9C84-4C8F-9C45-48AFE789B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CF58-DCE3-4317-BEC6-85FF3D5B134D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A98B89-B1ED-4318-AC55-38CA69EF4A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C96281-1FFC-4EA7-8376-73D3BFEA7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DB679-1550-40AC-9540-0715B379C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571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5AFFD9D-70AA-4C19-9BF8-CB1439454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CF58-DCE3-4317-BEC6-85FF3D5B134D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DF46C4E-5470-4970-835C-86238BF516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22FD49-5EFB-42CB-84C7-36F924F9FB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DB679-1550-40AC-9540-0715B379C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3307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BDF86-8F5F-4EEB-A029-291F120B48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5F6F3F-3F81-466F-B7C8-27E8B35E5F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CC3F35-DC37-4CB9-9A43-39A15DAA47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50BEBF-C071-4E60-A6EA-DA0B9B149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CF58-DCE3-4317-BEC6-85FF3D5B134D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92F8C9-89C1-4526-B0CA-ABFCACD068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2224C5-119B-43B8-8F15-241DBCA15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DB679-1550-40AC-9540-0715B379C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3912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F24AA-5309-47AC-B8E5-73034B7840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CC5C7BA-CB2F-427E-8335-3BA1DD58B4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1F25D8-626C-449D-ADCC-C8EF5519E5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6B63C6-F4A9-4BCB-B529-E59934402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CF58-DCE3-4317-BEC6-85FF3D5B134D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551EEF5-B0E8-463E-8C49-1468864CA9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1B91F8-4324-48D6-BDEC-29049936C9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DB679-1550-40AC-9540-0715B379C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1907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0DA32-EE07-451C-A7D0-05E597319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6CB91C-969B-43BF-BF33-A13EA858D4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8149C8-D3BE-4B80-9664-94AF505BA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CF58-DCE3-4317-BEC6-85FF3D5B134D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C4C7D9-B16B-4D6D-977D-8190E2E1F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D737A2-7187-4B4D-9DFD-B01622DD8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DB679-1550-40AC-9540-0715B379C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59866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AA3A9D5-CECD-484C-A795-102AEF519D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4143562-75FC-499C-AFFA-09671E173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2E45E8-D47F-464D-8037-C0236EDE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9CF58-DCE3-4317-BEC6-85FF3D5B134D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8D359F-62CC-4950-9C22-5D2B465E3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3F4604-D0E3-4FF9-B713-8B29974147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DB679-1550-40AC-9540-0715B379C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8549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94DC7D-60D9-4DC9-A703-D33BE1F07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F6C087-6A23-49F0-8DA6-FF43C4F6EF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B0B5A7-AF58-4F87-8D6E-4ADEC6BA10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9CF58-DCE3-4317-BEC6-85FF3D5B134D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E45B86-63F3-46DC-95BF-E978B19C87F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2C29F0-0A0D-4873-AFA8-0904FF7DC6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DB679-1550-40AC-9540-0715B379C1D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2925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37883-F022-452B-952E-3B4C5A78A73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My Letters and Sounds 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Phase 3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AB48C20-4D2B-431B-98C4-ADA264F856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133599"/>
          </a:xfrm>
        </p:spPr>
        <p:txBody>
          <a:bodyPr>
            <a:normAutofit lnSpcReduction="10000"/>
          </a:bodyPr>
          <a:lstStyle/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Week 2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y   z    </a:t>
            </a:r>
            <a:r>
              <a:rPr lang="en-GB" sz="3200" dirty="0" err="1">
                <a:latin typeface="Comic Sans MS" panose="030F0702030302020204" pitchFamily="66" charset="0"/>
              </a:rPr>
              <a:t>zz</a:t>
            </a:r>
            <a:r>
              <a:rPr lang="en-GB" sz="3200" dirty="0">
                <a:latin typeface="Comic Sans MS" panose="030F0702030302020204" pitchFamily="66" charset="0"/>
              </a:rPr>
              <a:t>    </a:t>
            </a:r>
            <a:r>
              <a:rPr lang="en-GB" sz="3200" dirty="0" err="1">
                <a:latin typeface="Comic Sans MS" panose="030F0702030302020204" pitchFamily="66" charset="0"/>
              </a:rPr>
              <a:t>qu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433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84F1444-5792-47EF-8AA7-C38A3156C9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369" t="22660" r="48256" b="13210"/>
          <a:stretch/>
        </p:blipFill>
        <p:spPr>
          <a:xfrm>
            <a:off x="3852947" y="1551007"/>
            <a:ext cx="3902092" cy="4791919"/>
          </a:xfrm>
        </p:spPr>
      </p:pic>
      <p:pic>
        <p:nvPicPr>
          <p:cNvPr id="6" name="5_MLS_E_Y">
            <a:hlinkClick r:id="" action="ppaction://media"/>
            <a:extLst>
              <a:ext uri="{FF2B5EF4-FFF2-40B4-BE49-F238E27FC236}">
                <a16:creationId xmlns:a16="http://schemas.microsoft.com/office/drawing/2014/main" id="{FB712634-F922-47E9-9B68-46A85B7ED2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50890" y="155100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5699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8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1B68DCA8-EA9E-478A-BF9E-D5F6AA2D0E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369" t="21885" r="20025" b="13210"/>
          <a:stretch/>
        </p:blipFill>
        <p:spPr>
          <a:xfrm>
            <a:off x="2663110" y="1825625"/>
            <a:ext cx="6865779" cy="4351338"/>
          </a:xfrm>
        </p:spPr>
      </p:pic>
      <p:pic>
        <p:nvPicPr>
          <p:cNvPr id="5" name="5_MLS_AS_Y">
            <a:hlinkClick r:id="" action="ppaction://media"/>
            <a:extLst>
              <a:ext uri="{FF2B5EF4-FFF2-40B4-BE49-F238E27FC236}">
                <a16:creationId xmlns:a16="http://schemas.microsoft.com/office/drawing/2014/main" id="{3EA55FC3-AFBC-474B-B450-5479700B4D5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40258" y="12033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560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D926130-9614-48FC-AE58-A60F49B266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811" t="22435" r="47887" b="14596"/>
          <a:stretch/>
        </p:blipFill>
        <p:spPr>
          <a:xfrm>
            <a:off x="4190035" y="1527335"/>
            <a:ext cx="4247909" cy="4965540"/>
          </a:xfrm>
        </p:spPr>
      </p:pic>
      <p:pic>
        <p:nvPicPr>
          <p:cNvPr id="6" name="6_MLS_E_Z">
            <a:hlinkClick r:id="" action="ppaction://media"/>
            <a:extLst>
              <a:ext uri="{FF2B5EF4-FFF2-40B4-BE49-F238E27FC236}">
                <a16:creationId xmlns:a16="http://schemas.microsoft.com/office/drawing/2014/main" id="{84947008-C006-48B7-B711-F54108785B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5534" y="1295580"/>
            <a:ext cx="487363" cy="463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4571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2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A0BF344B-7FEC-49C9-B5B9-4CF99DA275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005" t="21706" r="19779" b="14008"/>
          <a:stretch/>
        </p:blipFill>
        <p:spPr>
          <a:xfrm>
            <a:off x="2731625" y="1817225"/>
            <a:ext cx="6910085" cy="4292268"/>
          </a:xfrm>
        </p:spPr>
      </p:pic>
      <p:pic>
        <p:nvPicPr>
          <p:cNvPr id="5" name="5_MLS_AS_Y">
            <a:hlinkClick r:id="" action="ppaction://media"/>
            <a:extLst>
              <a:ext uri="{FF2B5EF4-FFF2-40B4-BE49-F238E27FC236}">
                <a16:creationId xmlns:a16="http://schemas.microsoft.com/office/drawing/2014/main" id="{A15DBBEB-BCAB-49DC-BEBF-3BD172C7FA4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200" y="151447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929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3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894E62-19F5-4578-8854-395176DEEF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A416D29-4E6B-4C43-A72C-67F25AA90E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137" t="21553" r="48242" b="15386"/>
          <a:stretch/>
        </p:blipFill>
        <p:spPr>
          <a:xfrm>
            <a:off x="4105154" y="1828800"/>
            <a:ext cx="3981692" cy="4768246"/>
          </a:xfrm>
        </p:spPr>
      </p:pic>
      <p:pic>
        <p:nvPicPr>
          <p:cNvPr id="7" name="7_MLS_E_ZZ">
            <a:hlinkClick r:id="" action="ppaction://media"/>
            <a:extLst>
              <a:ext uri="{FF2B5EF4-FFF2-40B4-BE49-F238E27FC236}">
                <a16:creationId xmlns:a16="http://schemas.microsoft.com/office/drawing/2014/main" id="{714092BA-8392-42B3-8637-1F8A69913AB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4518" y="12033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06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95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C204B8D2-0951-44E4-B23E-E8EF28505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620" t="21087" r="20085" b="15386"/>
          <a:stretch/>
        </p:blipFill>
        <p:spPr>
          <a:xfrm>
            <a:off x="2546695" y="1860349"/>
            <a:ext cx="7098609" cy="4351338"/>
          </a:xfrm>
        </p:spPr>
      </p:pic>
      <p:pic>
        <p:nvPicPr>
          <p:cNvPr id="5" name="7_MLS_AS_ZZ">
            <a:hlinkClick r:id="" action="ppaction://media"/>
            <a:extLst>
              <a:ext uri="{FF2B5EF4-FFF2-40B4-BE49-F238E27FC236}">
                <a16:creationId xmlns:a16="http://schemas.microsoft.com/office/drawing/2014/main" id="{FC4F6CB8-48AC-4612-98F2-CC52665346E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5371" y="122639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6897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1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8CD3CE4-B9CE-463B-9BB1-54CDC2F41F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090" t="21049" r="48311" b="16556"/>
          <a:stretch/>
        </p:blipFill>
        <p:spPr>
          <a:xfrm>
            <a:off x="4080253" y="1585732"/>
            <a:ext cx="4031494" cy="4780343"/>
          </a:xfrm>
        </p:spPr>
      </p:pic>
      <p:pic>
        <p:nvPicPr>
          <p:cNvPr id="7" name="8_MLS_E_QU">
            <a:hlinkClick r:id="" action="ppaction://media"/>
            <a:extLst>
              <a:ext uri="{FF2B5EF4-FFF2-40B4-BE49-F238E27FC236}">
                <a16:creationId xmlns:a16="http://schemas.microsoft.com/office/drawing/2014/main" id="{BEB82AF8-2A3E-4825-9694-7FC8CDE7F9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9544" y="5434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27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6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89DEF-1920-4ACD-A8C6-389C17762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8A348EAF-6DDB-4683-B275-139D2F243E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090" t="20757" r="20298" b="16556"/>
          <a:stretch/>
        </p:blipFill>
        <p:spPr>
          <a:xfrm>
            <a:off x="2541277" y="1825625"/>
            <a:ext cx="7109446" cy="4351338"/>
          </a:xfrm>
        </p:spPr>
      </p:pic>
      <p:pic>
        <p:nvPicPr>
          <p:cNvPr id="5" name="8_MLS_AS_QU">
            <a:hlinkClick r:id="" action="ppaction://media"/>
            <a:extLst>
              <a:ext uri="{FF2B5EF4-FFF2-40B4-BE49-F238E27FC236}">
                <a16:creationId xmlns:a16="http://schemas.microsoft.com/office/drawing/2014/main" id="{AE99AF46-9948-4E0D-BEF8-D45A8EB0D2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4518" y="158194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02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74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13</Words>
  <Application>Microsoft Office PowerPoint</Application>
  <PresentationFormat>Widescreen</PresentationFormat>
  <Paragraphs>5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My Letters and Sounds  Phase 3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Letters and Sounds  Phase 3</dc:title>
  <dc:creator>SHack</dc:creator>
  <cp:lastModifiedBy>SHack</cp:lastModifiedBy>
  <cp:revision>3</cp:revision>
  <dcterms:created xsi:type="dcterms:W3CDTF">2022-11-04T13:34:02Z</dcterms:created>
  <dcterms:modified xsi:type="dcterms:W3CDTF">2022-11-04T14:02:47Z</dcterms:modified>
</cp:coreProperties>
</file>