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FC3B5-6025-489A-B0D8-501DE4CE3E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6E093B-7D95-48FE-B41E-F1122B88F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0D1BA-3343-476D-AF28-8686148F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D66C4-4B7B-4D24-BF53-498BE145C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06357-42F5-45CF-89B2-505443838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149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0BAE1-66C2-4661-A41D-9E4C20B7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A95D1-32B9-47C8-A03F-29C3881A2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49F81-5445-4AE2-8B58-6514F8525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28D46-DB27-4F0A-BA83-AC640CB29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1094A-C0A7-4581-8D3F-C4F2AA421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87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5E4E7-9D95-4B05-B18D-9B24DE3F2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FF10E-3870-4487-A572-48C9D9279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F3E7A-CB76-42BA-B058-8BA4912C0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5658-D058-4A23-B9FA-74CEB6788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F7027-5509-4AEF-BA40-6DC244E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42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54BA4-E41B-45CF-B50E-92C468794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C91AB-4569-4244-BF67-9B54C3AD8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D90CE-8901-47DD-8AED-A912EDAB0F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7ACF8C-5084-4B69-8EBC-5301F5965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4EFF2-7B09-46EA-8E98-1CD95765E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EB9C03-80EA-4BC8-97E1-411D0E069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680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82C1E-1655-407A-99FA-3E424F47B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BA319-8C76-4A48-938D-B83AEA598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6283C1-3FA8-4184-AB92-03F99F6FC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308242-5648-4CFC-AA9F-AA44CC6210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23D2BC-7669-47B7-AAF1-10E6DEF5DA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BC556B-BE18-4186-844A-4436E6F40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36084C-233F-4C7F-8FDE-F4A3BB090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678E20-A6FB-4B28-B840-4194AC074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841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619A3-29EC-4736-89E3-5DF4AB163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8888B7-DB57-4E4E-B326-1B009617A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C8439F-3C00-4DBF-BD24-8AD065EA4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742074-B755-408B-B52C-C9277146A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364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042BDC-D1AA-4A1B-B2E3-8DD6A6B49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94712-63C4-4FE4-958C-4495FDFC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5BCB2-8451-49C0-AE19-31F2D91F3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9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567E9-3558-43A1-86F2-4B5C7018F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1EC4A-5F56-4B1A-A73D-13FDBBE6E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D62529-F459-4FC4-8C45-E179C6469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64F51-A94B-4561-818E-9FC4E552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47F77-5F83-472E-ACA5-65D562DEB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FEB405-6F24-4A48-9E03-3A9CBF2AA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842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CF849-035C-49B3-ADDF-123A7E27C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C1A52-7407-4A2A-9326-CDCB62029E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00A16-1719-48AC-BE20-9D15FF352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322BAD-ACC6-43AB-9174-68E9C74C2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F87E6-36A3-4786-A70B-D25D0E8F3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6F36F5-9CB5-4921-85D4-4E9AE42DC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68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DE191-FC35-47AD-9734-164057071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D5A1E9-61B3-49C3-B63B-ABE05C1C9A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416C8-7F96-4005-B8ED-FB577EE97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026500-FEB5-4FA3-BA27-79BBDA96F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43641-2DBF-4B36-9B0F-1D13F48B9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147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42CC-F50D-4354-AA41-EC94F6D2D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6F6F3-DB6B-4488-BB4F-7C4E6BCCB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12D69-D267-4662-AC07-A8E3D5296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64C4B-F22D-4252-BB73-11CA2658F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FED6E-84E2-4AC9-9AD0-E26A8B5E5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555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8CEFB-9433-45FE-A465-20176D0B9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F8849-7DD4-464C-8531-346E40EC2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43A928-A9FE-435D-8B12-47E73BFB22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E8F66-A16A-4807-86AD-DA4D0CCF4F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0ABE6-87F3-4990-BA95-7C759FE40F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28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C258C-C0A4-43FC-A8B8-48CDD0010C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700" dirty="0">
                <a:latin typeface="Comic Sans MS" panose="030F0702030302020204" pitchFamily="66" charset="0"/>
              </a:rPr>
              <a:t>My Letters and Sounds</a:t>
            </a:r>
            <a:br>
              <a:rPr lang="en-GB" sz="6700" dirty="0">
                <a:latin typeface="Comic Sans MS" panose="030F0702030302020204" pitchFamily="66" charset="0"/>
              </a:rPr>
            </a:br>
            <a:r>
              <a:rPr lang="en-GB" sz="6700" dirty="0">
                <a:latin typeface="Comic Sans MS" panose="030F0702030302020204" pitchFamily="66" charset="0"/>
              </a:rPr>
              <a:t>Phase 3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09CE76-B07E-43CC-B6AE-361C381C8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14547"/>
            <a:ext cx="9144000" cy="2387600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Week 5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err="1">
                <a:latin typeface="Comic Sans MS" panose="030F0702030302020204" pitchFamily="66" charset="0"/>
              </a:rPr>
              <a:t>oo</a:t>
            </a:r>
            <a:r>
              <a:rPr lang="en-GB" sz="3600" dirty="0">
                <a:latin typeface="Comic Sans MS" panose="030F0702030302020204" pitchFamily="66" charset="0"/>
              </a:rPr>
              <a:t> (long) </a:t>
            </a:r>
            <a:r>
              <a:rPr lang="en-GB" sz="3600" dirty="0" err="1">
                <a:latin typeface="Comic Sans MS" panose="030F0702030302020204" pitchFamily="66" charset="0"/>
              </a:rPr>
              <a:t>oo</a:t>
            </a: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(short) </a:t>
            </a: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or</a:t>
            </a:r>
          </a:p>
        </p:txBody>
      </p:sp>
    </p:spTree>
    <p:extLst>
      <p:ext uri="{BB962C8B-B14F-4D97-AF65-F5344CB8AC3E}">
        <p14:creationId xmlns:p14="http://schemas.microsoft.com/office/powerpoint/2010/main" val="913004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9D9C98-BF59-4526-93C1-84F31A184C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20" t="21484" r="47719" b="13475"/>
          <a:stretch/>
        </p:blipFill>
        <p:spPr>
          <a:xfrm>
            <a:off x="4105155" y="1886674"/>
            <a:ext cx="3707756" cy="4467828"/>
          </a:xfrm>
        </p:spPr>
      </p:pic>
      <p:pic>
        <p:nvPicPr>
          <p:cNvPr id="6" name="17_MLS_E_OO_long">
            <a:hlinkClick r:id="" action="ppaction://media"/>
            <a:extLst>
              <a:ext uri="{FF2B5EF4-FFF2-40B4-BE49-F238E27FC236}">
                <a16:creationId xmlns:a16="http://schemas.microsoft.com/office/drawing/2014/main" id="{901179C1-5188-45AD-B3D3-D7280AA722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361" y="5319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5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8A3C6CE-D150-4595-957A-FD10CA49A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20" t="20821" r="19127" b="13476"/>
          <a:stretch/>
        </p:blipFill>
        <p:spPr>
          <a:xfrm>
            <a:off x="2388019" y="1551007"/>
            <a:ext cx="7415961" cy="4649105"/>
          </a:xfrm>
        </p:spPr>
      </p:pic>
      <p:pic>
        <p:nvPicPr>
          <p:cNvPr id="5" name="17_MLS_AS_OO_long">
            <a:hlinkClick r:id="" action="ppaction://media"/>
            <a:extLst>
              <a:ext uri="{FF2B5EF4-FFF2-40B4-BE49-F238E27FC236}">
                <a16:creationId xmlns:a16="http://schemas.microsoft.com/office/drawing/2014/main" id="{4B6BF63A-BABE-430E-8CCC-55A28B063E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3407" y="5782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54EE7F-DC5C-4811-B35D-807157C48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846" t="20289" r="19725" b="15338"/>
          <a:stretch/>
        </p:blipFill>
        <p:spPr>
          <a:xfrm>
            <a:off x="2303362" y="1561152"/>
            <a:ext cx="7442522" cy="4612295"/>
          </a:xfrm>
        </p:spPr>
      </p:pic>
      <p:pic>
        <p:nvPicPr>
          <p:cNvPr id="6" name="18_MLS_E_OO_short">
            <a:hlinkClick r:id="" action="ppaction://media"/>
            <a:extLst>
              <a:ext uri="{FF2B5EF4-FFF2-40B4-BE49-F238E27FC236}">
                <a16:creationId xmlns:a16="http://schemas.microsoft.com/office/drawing/2014/main" id="{7295D908-C2A7-4EAE-B17D-C345CFF212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50485" y="5434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68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79367837-E215-436B-823C-858C24FF8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846" t="20289" r="19725" b="15338"/>
          <a:stretch/>
        </p:blipFill>
        <p:spPr>
          <a:xfrm>
            <a:off x="2585289" y="1825625"/>
            <a:ext cx="7021421" cy="4351338"/>
          </a:xfrm>
        </p:spPr>
      </p:pic>
      <p:pic>
        <p:nvPicPr>
          <p:cNvPr id="5" name="18_MLS_AS_OO_short">
            <a:hlinkClick r:id="" action="ppaction://media"/>
            <a:extLst>
              <a:ext uri="{FF2B5EF4-FFF2-40B4-BE49-F238E27FC236}">
                <a16:creationId xmlns:a16="http://schemas.microsoft.com/office/drawing/2014/main" id="{C06CB2A8-696A-4E8F-9AD9-6ECED3C0B5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0837" y="50055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6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6ED96B-6EBF-45E5-AB5C-232AE19600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424" t="19225" r="18977" b="15338"/>
          <a:stretch/>
        </p:blipFill>
        <p:spPr>
          <a:xfrm>
            <a:off x="2154164" y="1458410"/>
            <a:ext cx="7989176" cy="4852686"/>
          </a:xfrm>
        </p:spPr>
      </p:pic>
      <p:pic>
        <p:nvPicPr>
          <p:cNvPr id="7" name="19_MLS_E_AR">
            <a:hlinkClick r:id="" action="ppaction://media"/>
            <a:extLst>
              <a:ext uri="{FF2B5EF4-FFF2-40B4-BE49-F238E27FC236}">
                <a16:creationId xmlns:a16="http://schemas.microsoft.com/office/drawing/2014/main" id="{A9703AB9-48BC-4E4F-B586-35AA02585F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5533" y="3467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25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8F1E042-9541-4240-B962-0D5F6A2FCE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424" t="19225" r="18977" b="15338"/>
          <a:stretch/>
        </p:blipFill>
        <p:spPr>
          <a:xfrm>
            <a:off x="1821183" y="1157468"/>
            <a:ext cx="8549633" cy="5193115"/>
          </a:xfrm>
        </p:spPr>
      </p:pic>
      <p:pic>
        <p:nvPicPr>
          <p:cNvPr id="5" name="19_MLS_AS_AR">
            <a:hlinkClick r:id="" action="ppaction://media"/>
            <a:extLst>
              <a:ext uri="{FF2B5EF4-FFF2-40B4-BE49-F238E27FC236}">
                <a16:creationId xmlns:a16="http://schemas.microsoft.com/office/drawing/2014/main" id="{F1804A2C-54DD-4D5D-8B9A-24D4B0C414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1200" y="43931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23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856776-A48A-4140-A0F5-CBE692492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275" t="18428" r="19127" b="16136"/>
          <a:stretch/>
        </p:blipFill>
        <p:spPr>
          <a:xfrm>
            <a:off x="2098813" y="1637034"/>
            <a:ext cx="7994373" cy="4855841"/>
          </a:xfrm>
        </p:spPr>
      </p:pic>
      <p:pic>
        <p:nvPicPr>
          <p:cNvPr id="6" name="20_MLS_E_OR">
            <a:hlinkClick r:id="" action="ppaction://media"/>
            <a:extLst>
              <a:ext uri="{FF2B5EF4-FFF2-40B4-BE49-F238E27FC236}">
                <a16:creationId xmlns:a16="http://schemas.microsoft.com/office/drawing/2014/main" id="{AAFE8D19-207C-4585-BCB7-26E5F8F910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03244" y="6823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3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D4F074A1-99B7-4C2F-B77D-73601F411B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0275" t="18428" r="19127" b="16136"/>
          <a:stretch/>
        </p:blipFill>
        <p:spPr>
          <a:xfrm>
            <a:off x="2514113" y="1825625"/>
            <a:ext cx="7163773" cy="4351338"/>
          </a:xfrm>
        </p:spPr>
      </p:pic>
      <p:pic>
        <p:nvPicPr>
          <p:cNvPr id="5" name="20_MLS_AS_OR">
            <a:hlinkClick r:id="" action="ppaction://media"/>
            <a:extLst>
              <a:ext uri="{FF2B5EF4-FFF2-40B4-BE49-F238E27FC236}">
                <a16:creationId xmlns:a16="http://schemas.microsoft.com/office/drawing/2014/main" id="{424BB581-C267-4D93-A0DF-1EB2BB3E16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518" y="111064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64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20</Words>
  <Application>Microsoft Office PowerPoint</Application>
  <PresentationFormat>Widescreen</PresentationFormat>
  <Paragraphs>5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1_Office Theme</vt:lpstr>
      <vt:lpstr>My Letters and Sounds Phase 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3</dc:title>
  <dc:creator>SHack</dc:creator>
  <cp:lastModifiedBy>SHack</cp:lastModifiedBy>
  <cp:revision>3</cp:revision>
  <dcterms:created xsi:type="dcterms:W3CDTF">2022-11-04T15:58:22Z</dcterms:created>
  <dcterms:modified xsi:type="dcterms:W3CDTF">2022-11-04T16:17:30Z</dcterms:modified>
</cp:coreProperties>
</file>