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1" r:id="rId4"/>
  </p:sldMasterIdLst>
  <p:notesMasterIdLst>
    <p:notesMasterId r:id="rId11"/>
  </p:notesMasterIdLst>
  <p:handoutMasterIdLst>
    <p:handoutMasterId r:id="rId12"/>
  </p:handoutMasterIdLst>
  <p:sldIdLst>
    <p:sldId id="293" r:id="rId5"/>
    <p:sldId id="295" r:id="rId6"/>
    <p:sldId id="294" r:id="rId7"/>
    <p:sldId id="291" r:id="rId8"/>
    <p:sldId id="292" r:id="rId9"/>
    <p:sldId id="284" r:id="rId10"/>
  </p:sldIdLst>
  <p:sldSz cx="12188825"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3128"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A1818"/>
    <a:srgbClr val="A01C1C"/>
    <a:srgbClr val="B62020"/>
    <a:srgbClr val="C187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282" autoAdjust="0"/>
    <p:restoredTop sz="94574" autoAdjust="0"/>
  </p:normalViewPr>
  <p:slideViewPr>
    <p:cSldViewPr>
      <p:cViewPr varScale="1">
        <p:scale>
          <a:sx n="119" d="100"/>
          <a:sy n="119" d="100"/>
        </p:scale>
        <p:origin x="216" y="200"/>
      </p:cViewPr>
      <p:guideLst>
        <p:guide pos="3839"/>
        <p:guide orient="horz" pos="2160"/>
      </p:guideLst>
    </p:cSldViewPr>
  </p:slideViewPr>
  <p:outlineViewPr>
    <p:cViewPr>
      <p:scale>
        <a:sx n="33" d="100"/>
        <a:sy n="33" d="100"/>
      </p:scale>
      <p:origin x="0" y="0"/>
    </p:cViewPr>
  </p:outlineViewPr>
  <p:notesTextViewPr>
    <p:cViewPr>
      <p:scale>
        <a:sx n="100" d="100"/>
        <a:sy n="100" d="100"/>
      </p:scale>
      <p:origin x="0" y="0"/>
    </p:cViewPr>
  </p:notesTextViewPr>
  <p:notesViewPr>
    <p:cSldViewPr showGuides="1">
      <p:cViewPr varScale="1">
        <p:scale>
          <a:sx n="63" d="100"/>
          <a:sy n="63" d="100"/>
        </p:scale>
        <p:origin x="2838" y="108"/>
      </p:cViewPr>
      <p:guideLst>
        <p:guide orient="horz" pos="3128"/>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2945659" cy="496411"/>
          </a:xfrm>
          <a:prstGeom prst="rect">
            <a:avLst/>
          </a:prstGeom>
        </p:spPr>
        <p:txBody>
          <a:bodyPr vert="horz" lIns="91433" tIns="45717" rIns="91433" bIns="45717" rtlCol="0"/>
          <a:lstStyle>
            <a:lvl1pPr algn="l">
              <a:defRPr sz="1200"/>
            </a:lvl1pPr>
          </a:lstStyle>
          <a:p>
            <a:endParaRPr/>
          </a:p>
        </p:txBody>
      </p:sp>
      <p:sp>
        <p:nvSpPr>
          <p:cNvPr id="3" name="Date Placeholder 2"/>
          <p:cNvSpPr>
            <a:spLocks noGrp="1"/>
          </p:cNvSpPr>
          <p:nvPr>
            <p:ph type="dt" sz="quarter" idx="1"/>
          </p:nvPr>
        </p:nvSpPr>
        <p:spPr>
          <a:xfrm>
            <a:off x="3850445" y="0"/>
            <a:ext cx="2945659" cy="496411"/>
          </a:xfrm>
          <a:prstGeom prst="rect">
            <a:avLst/>
          </a:prstGeom>
        </p:spPr>
        <p:txBody>
          <a:bodyPr vert="horz" lIns="91433" tIns="45717" rIns="91433" bIns="45717" rtlCol="0"/>
          <a:lstStyle>
            <a:lvl1pPr algn="r">
              <a:defRPr sz="1200"/>
            </a:lvl1pPr>
          </a:lstStyle>
          <a:p>
            <a:fld id="{30E6E22E-288A-414B-A8DE-E4DBD03D5FC0}" type="datetimeFigureOut">
              <a:rPr lang="en-US"/>
              <a:pPr/>
              <a:t>8/14/20</a:t>
            </a:fld>
            <a:endParaRPr/>
          </a:p>
        </p:txBody>
      </p:sp>
      <p:sp>
        <p:nvSpPr>
          <p:cNvPr id="4" name="Footer Placeholder 3"/>
          <p:cNvSpPr>
            <a:spLocks noGrp="1"/>
          </p:cNvSpPr>
          <p:nvPr>
            <p:ph type="ftr" sz="quarter" idx="2"/>
          </p:nvPr>
        </p:nvSpPr>
        <p:spPr>
          <a:xfrm>
            <a:off x="2" y="9430092"/>
            <a:ext cx="2945659" cy="496411"/>
          </a:xfrm>
          <a:prstGeom prst="rect">
            <a:avLst/>
          </a:prstGeom>
        </p:spPr>
        <p:txBody>
          <a:bodyPr vert="horz" lIns="91433" tIns="45717" rIns="91433" bIns="45717" rtlCol="0" anchor="b"/>
          <a:lstStyle>
            <a:lvl1pPr algn="l">
              <a:defRPr sz="1200"/>
            </a:lvl1pPr>
          </a:lstStyle>
          <a:p>
            <a:endParaRPr/>
          </a:p>
        </p:txBody>
      </p:sp>
      <p:sp>
        <p:nvSpPr>
          <p:cNvPr id="5" name="Slide Number Placeholder 4"/>
          <p:cNvSpPr>
            <a:spLocks noGrp="1"/>
          </p:cNvSpPr>
          <p:nvPr>
            <p:ph type="sldNum" sz="quarter" idx="3"/>
          </p:nvPr>
        </p:nvSpPr>
        <p:spPr>
          <a:xfrm>
            <a:off x="3850445" y="9430092"/>
            <a:ext cx="2945659" cy="496411"/>
          </a:xfrm>
          <a:prstGeom prst="rect">
            <a:avLst/>
          </a:prstGeom>
        </p:spPr>
        <p:txBody>
          <a:bodyPr vert="horz" lIns="91433" tIns="45717" rIns="91433" bIns="45717" rtlCol="0" anchor="b"/>
          <a:lstStyle>
            <a:lvl1pPr algn="r">
              <a:defRPr sz="1200"/>
            </a:lvl1pPr>
          </a:lstStyle>
          <a:p>
            <a:fld id="{01114579-D02A-4B51-B5DF-8EC449F77AC7}" type="slidenum">
              <a:rPr/>
              <a:pPr/>
              <a:t>‹#›</a:t>
            </a:fld>
            <a:endParaRPr/>
          </a:p>
        </p:txBody>
      </p:sp>
    </p:spTree>
    <p:extLst>
      <p:ext uri="{BB962C8B-B14F-4D97-AF65-F5344CB8AC3E}">
        <p14:creationId xmlns:p14="http://schemas.microsoft.com/office/powerpoint/2010/main" val="2768126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2945659" cy="496411"/>
          </a:xfrm>
          <a:prstGeom prst="rect">
            <a:avLst/>
          </a:prstGeom>
        </p:spPr>
        <p:txBody>
          <a:bodyPr vert="horz" lIns="91433" tIns="45717" rIns="91433" bIns="45717" rtlCol="0"/>
          <a:lstStyle>
            <a:lvl1pPr algn="l">
              <a:defRPr sz="1200"/>
            </a:lvl1pPr>
          </a:lstStyle>
          <a:p>
            <a:endParaRPr/>
          </a:p>
        </p:txBody>
      </p:sp>
      <p:sp>
        <p:nvSpPr>
          <p:cNvPr id="3" name="Date Placeholder 2"/>
          <p:cNvSpPr>
            <a:spLocks noGrp="1"/>
          </p:cNvSpPr>
          <p:nvPr>
            <p:ph type="dt" idx="1"/>
          </p:nvPr>
        </p:nvSpPr>
        <p:spPr>
          <a:xfrm>
            <a:off x="3850445" y="0"/>
            <a:ext cx="2945659" cy="496411"/>
          </a:xfrm>
          <a:prstGeom prst="rect">
            <a:avLst/>
          </a:prstGeom>
        </p:spPr>
        <p:txBody>
          <a:bodyPr vert="horz" lIns="91433" tIns="45717" rIns="91433" bIns="45717" rtlCol="0"/>
          <a:lstStyle>
            <a:lvl1pPr algn="r">
              <a:defRPr sz="1200"/>
            </a:lvl1pPr>
          </a:lstStyle>
          <a:p>
            <a:fld id="{39A9AE7E-E0F9-4C51-AD9A-F4C3A6E23BBF}" type="datetimeFigureOut">
              <a:rPr lang="en-US"/>
              <a:pPr/>
              <a:t>8/14/20</a:t>
            </a:fld>
            <a:endParaRPr/>
          </a:p>
        </p:txBody>
      </p:sp>
      <p:sp>
        <p:nvSpPr>
          <p:cNvPr id="4" name="Slide Image Placeholder 3"/>
          <p:cNvSpPr>
            <a:spLocks noGrp="1" noRot="1" noChangeAspect="1"/>
          </p:cNvSpPr>
          <p:nvPr>
            <p:ph type="sldImg" idx="2"/>
          </p:nvPr>
        </p:nvSpPr>
        <p:spPr>
          <a:xfrm>
            <a:off x="92075" y="744538"/>
            <a:ext cx="6613525" cy="3722687"/>
          </a:xfrm>
          <a:prstGeom prst="rect">
            <a:avLst/>
          </a:prstGeom>
          <a:noFill/>
          <a:ln w="12700">
            <a:solidFill>
              <a:prstClr val="black"/>
            </a:solidFill>
          </a:ln>
        </p:spPr>
        <p:txBody>
          <a:bodyPr vert="horz" lIns="91433" tIns="45717" rIns="91433" bIns="45717" rtlCol="0" anchor="ctr"/>
          <a:lstStyle/>
          <a:p>
            <a:endParaRPr/>
          </a:p>
        </p:txBody>
      </p:sp>
      <p:sp>
        <p:nvSpPr>
          <p:cNvPr id="5" name="Notes Placeholder 4"/>
          <p:cNvSpPr>
            <a:spLocks noGrp="1"/>
          </p:cNvSpPr>
          <p:nvPr>
            <p:ph type="body" sz="quarter" idx="3"/>
          </p:nvPr>
        </p:nvSpPr>
        <p:spPr>
          <a:xfrm>
            <a:off x="679768" y="4715909"/>
            <a:ext cx="5438140" cy="4467701"/>
          </a:xfrm>
          <a:prstGeom prst="rect">
            <a:avLst/>
          </a:prstGeom>
        </p:spPr>
        <p:txBody>
          <a:bodyPr vert="horz" lIns="91433" tIns="45717" rIns="91433" bIns="45717"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2" y="9430092"/>
            <a:ext cx="2945659" cy="496411"/>
          </a:xfrm>
          <a:prstGeom prst="rect">
            <a:avLst/>
          </a:prstGeom>
        </p:spPr>
        <p:txBody>
          <a:bodyPr vert="horz" lIns="91433" tIns="45717" rIns="91433" bIns="45717" rtlCol="0" anchor="b"/>
          <a:lstStyle>
            <a:lvl1pPr algn="l">
              <a:defRPr sz="1200"/>
            </a:lvl1pPr>
          </a:lstStyle>
          <a:p>
            <a:endParaRPr/>
          </a:p>
        </p:txBody>
      </p:sp>
      <p:sp>
        <p:nvSpPr>
          <p:cNvPr id="7" name="Slide Number Placeholder 6"/>
          <p:cNvSpPr>
            <a:spLocks noGrp="1"/>
          </p:cNvSpPr>
          <p:nvPr>
            <p:ph type="sldNum" sz="quarter" idx="5"/>
          </p:nvPr>
        </p:nvSpPr>
        <p:spPr>
          <a:xfrm>
            <a:off x="3850445" y="9430092"/>
            <a:ext cx="2945659" cy="496411"/>
          </a:xfrm>
          <a:prstGeom prst="rect">
            <a:avLst/>
          </a:prstGeom>
        </p:spPr>
        <p:txBody>
          <a:bodyPr vert="horz" lIns="91433" tIns="45717" rIns="91433" bIns="45717" rtlCol="0" anchor="b"/>
          <a:lstStyle>
            <a:lvl1pPr algn="r">
              <a:defRPr sz="1200"/>
            </a:lvl1pPr>
          </a:lstStyle>
          <a:p>
            <a:fld id="{C6074690-7256-4BB9-AC0F-97AEAE8CDEC2}" type="slidenum">
              <a:rPr/>
              <a:pPr/>
              <a:t>‹#›</a:t>
            </a:fld>
            <a:endParaRPr/>
          </a:p>
        </p:txBody>
      </p:sp>
    </p:spTree>
    <p:extLst>
      <p:ext uri="{BB962C8B-B14F-4D97-AF65-F5344CB8AC3E}">
        <p14:creationId xmlns:p14="http://schemas.microsoft.com/office/powerpoint/2010/main" val="4274261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6074690-7256-4BB9-AC0F-97AEAE8CDEC2}" type="slidenum">
              <a:rPr lang="en-GB" smtClean="0"/>
              <a:pPr/>
              <a:t>1</a:t>
            </a:fld>
            <a:endParaRPr lang="en-GB"/>
          </a:p>
        </p:txBody>
      </p:sp>
    </p:spTree>
    <p:extLst>
      <p:ext uri="{BB962C8B-B14F-4D97-AF65-F5344CB8AC3E}">
        <p14:creationId xmlns:p14="http://schemas.microsoft.com/office/powerpoint/2010/main" val="2415635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C6074690-7256-4BB9-AC0F-97AEAE8CDEC2}" type="slidenum">
              <a:rPr lang="en-GB" smtClean="0"/>
              <a:pPr/>
              <a:t>3</a:t>
            </a:fld>
            <a:endParaRPr lang="en-GB"/>
          </a:p>
        </p:txBody>
      </p:sp>
    </p:spTree>
    <p:extLst>
      <p:ext uri="{BB962C8B-B14F-4D97-AF65-F5344CB8AC3E}">
        <p14:creationId xmlns:p14="http://schemas.microsoft.com/office/powerpoint/2010/main" val="16651157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C6074690-7256-4BB9-AC0F-97AEAE8CDEC2}" type="slidenum">
              <a:rPr lang="en-GB" smtClean="0"/>
              <a:pPr/>
              <a:t>4</a:t>
            </a:fld>
            <a:endParaRPr lang="en-GB"/>
          </a:p>
        </p:txBody>
      </p:sp>
    </p:spTree>
    <p:extLst>
      <p:ext uri="{BB962C8B-B14F-4D97-AF65-F5344CB8AC3E}">
        <p14:creationId xmlns:p14="http://schemas.microsoft.com/office/powerpoint/2010/main" val="989508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C6074690-7256-4BB9-AC0F-97AEAE8CDEC2}" type="slidenum">
              <a:rPr lang="en-GB" smtClean="0"/>
              <a:pPr/>
              <a:t>5</a:t>
            </a:fld>
            <a:endParaRPr lang="en-GB"/>
          </a:p>
        </p:txBody>
      </p:sp>
    </p:spTree>
    <p:extLst>
      <p:ext uri="{BB962C8B-B14F-4D97-AF65-F5344CB8AC3E}">
        <p14:creationId xmlns:p14="http://schemas.microsoft.com/office/powerpoint/2010/main" val="39175450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C6074690-7256-4BB9-AC0F-97AEAE8CDEC2}" type="slidenum">
              <a:rPr lang="en-GB" smtClean="0"/>
              <a:pPr/>
              <a:t>6</a:t>
            </a:fld>
            <a:endParaRPr lang="en-GB"/>
          </a:p>
        </p:txBody>
      </p:sp>
    </p:spTree>
    <p:extLst>
      <p:ext uri="{BB962C8B-B14F-4D97-AF65-F5344CB8AC3E}">
        <p14:creationId xmlns:p14="http://schemas.microsoft.com/office/powerpoint/2010/main" val="34333446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034" y="685800"/>
            <a:ext cx="7998916" cy="2971801"/>
          </a:xfrm>
        </p:spPr>
        <p:txBody>
          <a:bodyPr anchor="b">
            <a:normAutofit/>
          </a:bodyPr>
          <a:lstStyle>
            <a:lvl1pPr algn="l">
              <a:defRPr sz="4799">
                <a:effectLst/>
              </a:defRPr>
            </a:lvl1pPr>
          </a:lstStyle>
          <a:p>
            <a:r>
              <a:rPr lang="en-US"/>
              <a:t>Click to edit Master title style</a:t>
            </a:r>
            <a:endParaRPr lang="en-US" dirty="0"/>
          </a:p>
        </p:txBody>
      </p:sp>
      <p:sp>
        <p:nvSpPr>
          <p:cNvPr id="3" name="Subtitle 2"/>
          <p:cNvSpPr>
            <a:spLocks noGrp="1"/>
          </p:cNvSpPr>
          <p:nvPr>
            <p:ph type="subTitle" idx="1"/>
          </p:nvPr>
        </p:nvSpPr>
        <p:spPr>
          <a:xfrm>
            <a:off x="684034" y="3843868"/>
            <a:ext cx="6399133" cy="1947333"/>
          </a:xfrm>
        </p:spPr>
        <p:txBody>
          <a:bodyPr anchor="t">
            <a:normAutofit/>
          </a:bodyPr>
          <a:lstStyle>
            <a:lvl1pPr marL="0" indent="0" algn="l">
              <a:buNone/>
              <a:defRPr sz="2099">
                <a:solidFill>
                  <a:schemeClr val="bg2">
                    <a:lumMod val="75000"/>
                  </a:schemeClr>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E36636D-D922-432D-A958-524484B5923D}" type="datetimeFigureOut">
              <a:rPr lang="en-US" smtClean="0"/>
              <a:pPr/>
              <a:t>8/14/20</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28FB93-0A08-4E7D-8E63-9EFA29F1E093}" type="slidenum">
              <a:rPr lang="en-GB" smtClean="0"/>
              <a:pPr/>
              <a:t>‹#›</a:t>
            </a:fld>
            <a:endParaRPr lang="en-GB"/>
          </a:p>
        </p:txBody>
      </p:sp>
      <p:cxnSp>
        <p:nvCxnSpPr>
          <p:cNvPr id="16" name="Straight Connector 15"/>
          <p:cNvCxnSpPr/>
          <p:nvPr/>
        </p:nvCxnSpPr>
        <p:spPr>
          <a:xfrm flipH="1">
            <a:off x="8225869" y="8467"/>
            <a:ext cx="3809008"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6580" y="91546"/>
            <a:ext cx="6079071"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3941" y="228600"/>
            <a:ext cx="495171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3927" y="32279"/>
            <a:ext cx="4851725"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3383" y="609602"/>
            <a:ext cx="4342268"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76032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6636D-D922-432D-A958-524484B5923D}" type="datetimeFigureOut">
              <a:rPr lang="en-US" smtClean="0"/>
              <a:pPr/>
              <a:t>8/14/20</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28FB93-0A08-4E7D-8E63-9EFA29F1E093}" type="slidenum">
              <a:rPr lang="en-GB" smtClean="0"/>
              <a:pPr/>
              <a:t>‹#›</a:t>
            </a:fld>
            <a:endParaRPr lang="en-GB"/>
          </a:p>
        </p:txBody>
      </p:sp>
    </p:spTree>
    <p:extLst>
      <p:ext uri="{BB962C8B-B14F-4D97-AF65-F5344CB8AC3E}">
        <p14:creationId xmlns:p14="http://schemas.microsoft.com/office/powerpoint/2010/main" val="553702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034" y="2006600"/>
            <a:ext cx="8532178" cy="2281600"/>
          </a:xfrm>
        </p:spPr>
        <p:txBody>
          <a:bodyPr anchor="b">
            <a:normAutofit/>
          </a:bodyPr>
          <a:lstStyle>
            <a:lvl1pPr algn="l">
              <a:defRPr sz="3599" b="0" cap="all"/>
            </a:lvl1pPr>
          </a:lstStyle>
          <a:p>
            <a:r>
              <a:rPr lang="en-US"/>
              <a:t>Click to edit Master title style</a:t>
            </a:r>
            <a:endParaRPr lang="en-US" dirty="0"/>
          </a:p>
        </p:txBody>
      </p:sp>
      <p:sp>
        <p:nvSpPr>
          <p:cNvPr id="3" name="Text Placeholder 2"/>
          <p:cNvSpPr>
            <a:spLocks noGrp="1"/>
          </p:cNvSpPr>
          <p:nvPr>
            <p:ph type="body" idx="1"/>
          </p:nvPr>
        </p:nvSpPr>
        <p:spPr>
          <a:xfrm>
            <a:off x="684035" y="4495800"/>
            <a:ext cx="8532178" cy="1498600"/>
          </a:xfrm>
        </p:spPr>
        <p:txBody>
          <a:bodyPr anchor="t">
            <a:normAutofit/>
          </a:bodyPr>
          <a:lstStyle>
            <a:lvl1pPr marL="0" indent="0" algn="l">
              <a:buNone/>
              <a:defRPr sz="1799">
                <a:solidFill>
                  <a:schemeClr val="bg2">
                    <a:lumMod val="7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E36636D-D922-432D-A958-524484B5923D}" type="datetimeFigureOut">
              <a:rPr lang="en-US" smtClean="0"/>
              <a:pPr/>
              <a:t>8/14/20</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28FB93-0A08-4E7D-8E63-9EFA29F1E093}" type="slidenum">
              <a:rPr lang="en-GB" smtClean="0"/>
              <a:pPr/>
              <a:t>‹#›</a:t>
            </a:fld>
            <a:endParaRPr lang="en-GB"/>
          </a:p>
        </p:txBody>
      </p:sp>
    </p:spTree>
    <p:extLst>
      <p:ext uri="{BB962C8B-B14F-4D97-AF65-F5344CB8AC3E}">
        <p14:creationId xmlns:p14="http://schemas.microsoft.com/office/powerpoint/2010/main" val="28292777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033" y="685801"/>
            <a:ext cx="4936369"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6621" y="685801"/>
            <a:ext cx="4933194"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E36636D-D922-432D-A958-524484B5923D}" type="datetimeFigureOut">
              <a:rPr lang="en-US" smtClean="0"/>
              <a:pPr/>
              <a:t>8/14/20</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28FB93-0A08-4E7D-8E63-9EFA29F1E093}" type="slidenum">
              <a:rPr lang="en-GB" smtClean="0"/>
              <a:pPr/>
              <a:t>‹#›</a:t>
            </a:fld>
            <a:endParaRPr lang="en-GB"/>
          </a:p>
        </p:txBody>
      </p:sp>
    </p:spTree>
    <p:extLst>
      <p:ext uri="{BB962C8B-B14F-4D97-AF65-F5344CB8AC3E}">
        <p14:creationId xmlns:p14="http://schemas.microsoft.com/office/powerpoint/2010/main" val="21129936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1827" y="685800"/>
            <a:ext cx="4648576" cy="576262"/>
          </a:xfrm>
        </p:spPr>
        <p:txBody>
          <a:bodyPr anchor="b">
            <a:noAutofit/>
          </a:bodyPr>
          <a:lstStyle>
            <a:lvl1pPr marL="0" indent="0">
              <a:buNone/>
              <a:defRPr sz="27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684033" y="1270529"/>
            <a:ext cx="4936369"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7483" y="685800"/>
            <a:ext cx="4663919" cy="576262"/>
          </a:xfrm>
        </p:spPr>
        <p:txBody>
          <a:bodyPr anchor="b">
            <a:noAutofit/>
          </a:bodyPr>
          <a:lstStyle>
            <a:lvl1pPr marL="0" indent="0">
              <a:buNone/>
              <a:defRPr sz="27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5805033" y="1262062"/>
            <a:ext cx="4927904"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E36636D-D922-432D-A958-524484B5923D}" type="datetimeFigureOut">
              <a:rPr lang="en-US" smtClean="0"/>
              <a:pPr/>
              <a:t>8/14/20</a:t>
            </a:fld>
            <a:endParaRPr lang="en-US"/>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F28FB93-0A08-4E7D-8E63-9EFA29F1E093}" type="slidenum">
              <a:rPr lang="en-GB" smtClean="0"/>
              <a:pPr/>
              <a:t>‹#›</a:t>
            </a:fld>
            <a:endParaRPr lang="en-GB"/>
          </a:p>
        </p:txBody>
      </p:sp>
    </p:spTree>
    <p:extLst>
      <p:ext uri="{BB962C8B-B14F-4D97-AF65-F5344CB8AC3E}">
        <p14:creationId xmlns:p14="http://schemas.microsoft.com/office/powerpoint/2010/main" val="3536836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E36636D-D922-432D-A958-524484B5923D}" type="datetimeFigureOut">
              <a:rPr lang="en-US" smtClean="0"/>
              <a:pPr/>
              <a:t>8/14/20</a:t>
            </a:fld>
            <a:endParaRPr lang="en-US"/>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F28FB93-0A08-4E7D-8E63-9EFA29F1E093}" type="slidenum">
              <a:rPr lang="en-GB" smtClean="0"/>
              <a:pPr/>
              <a:t>‹#›</a:t>
            </a:fld>
            <a:endParaRPr lang="en-GB"/>
          </a:p>
        </p:txBody>
      </p:sp>
    </p:spTree>
    <p:extLst>
      <p:ext uri="{BB962C8B-B14F-4D97-AF65-F5344CB8AC3E}">
        <p14:creationId xmlns:p14="http://schemas.microsoft.com/office/powerpoint/2010/main" val="27026308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36636D-D922-432D-A958-524484B5923D}" type="datetimeFigureOut">
              <a:rPr lang="en-US" smtClean="0"/>
              <a:pPr/>
              <a:t>8/14/20</a:t>
            </a:fld>
            <a:endParaRPr lang="en-US"/>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F28FB93-0A08-4E7D-8E63-9EFA29F1E093}" type="slidenum">
              <a:rPr lang="en-GB" smtClean="0"/>
              <a:pPr/>
              <a:t>‹#›</a:t>
            </a:fld>
            <a:endParaRPr lang="en-GB"/>
          </a:p>
        </p:txBody>
      </p:sp>
    </p:spTree>
    <p:extLst>
      <p:ext uri="{BB962C8B-B14F-4D97-AF65-F5344CB8AC3E}">
        <p14:creationId xmlns:p14="http://schemas.microsoft.com/office/powerpoint/2010/main" val="2743575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3167" y="685800"/>
            <a:ext cx="3656648" cy="1371600"/>
          </a:xfrm>
        </p:spPr>
        <p:txBody>
          <a:bodyPr anchor="b">
            <a:normAutofit/>
          </a:bodyPr>
          <a:lstStyle>
            <a:lvl1pPr algn="l">
              <a:defRPr sz="2399" b="0"/>
            </a:lvl1pPr>
          </a:lstStyle>
          <a:p>
            <a:r>
              <a:rPr lang="en-US"/>
              <a:t>Click to edit Master title style</a:t>
            </a:r>
            <a:endParaRPr lang="en-US" dirty="0"/>
          </a:p>
        </p:txBody>
      </p:sp>
      <p:sp>
        <p:nvSpPr>
          <p:cNvPr id="3" name="Content Placeholder 2"/>
          <p:cNvSpPr>
            <a:spLocks noGrp="1"/>
          </p:cNvSpPr>
          <p:nvPr>
            <p:ph idx="1"/>
          </p:nvPr>
        </p:nvSpPr>
        <p:spPr>
          <a:xfrm>
            <a:off x="684034" y="685800"/>
            <a:ext cx="5942053"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3167" y="2209800"/>
            <a:ext cx="3656648" cy="2091267"/>
          </a:xfrm>
        </p:spPr>
        <p:txBody>
          <a:bodyPr anchor="t">
            <a:normAutofit/>
          </a:bodyPr>
          <a:lstStyle>
            <a:lvl1pPr marL="0" indent="0">
              <a:buNone/>
              <a:defRPr sz="16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E36636D-D922-432D-A958-524484B5923D}" type="datetimeFigureOut">
              <a:rPr lang="en-US" smtClean="0"/>
              <a:pPr/>
              <a:t>8/14/20</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28FB93-0A08-4E7D-8E63-9EFA29F1E093}" type="slidenum">
              <a:rPr lang="en-GB" smtClean="0"/>
              <a:pPr/>
              <a:t>‹#›</a:t>
            </a:fld>
            <a:endParaRPr lang="en-GB"/>
          </a:p>
        </p:txBody>
      </p:sp>
    </p:spTree>
    <p:extLst>
      <p:ext uri="{BB962C8B-B14F-4D97-AF65-F5344CB8AC3E}">
        <p14:creationId xmlns:p14="http://schemas.microsoft.com/office/powerpoint/2010/main" val="2182981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1582" y="1447800"/>
            <a:ext cx="6018232" cy="1143000"/>
          </a:xfrm>
        </p:spPr>
        <p:txBody>
          <a:bodyPr anchor="b">
            <a:normAutofit/>
          </a:bodyPr>
          <a:lstStyle>
            <a:lvl1pPr algn="l">
              <a:defRPr sz="2799"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8754" y="914400"/>
            <a:ext cx="3280120"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1582" y="2777067"/>
            <a:ext cx="6019820" cy="2048933"/>
          </a:xfrm>
        </p:spPr>
        <p:txBody>
          <a:bodyPr anchor="t">
            <a:normAutofit/>
          </a:bodyPr>
          <a:lstStyle>
            <a:lvl1pPr marL="0" indent="0">
              <a:buNone/>
              <a:defRPr sz="1799"/>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E36636D-D922-432D-A958-524484B5923D}" type="datetimeFigureOut">
              <a:rPr lang="en-US" smtClean="0"/>
              <a:pPr/>
              <a:t>8/14/20</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28FB93-0A08-4E7D-8E63-9EFA29F1E093}" type="slidenum">
              <a:rPr lang="en-GB" smtClean="0"/>
              <a:pPr/>
              <a:t>‹#›</a:t>
            </a:fld>
            <a:endParaRPr lang="en-GB"/>
          </a:p>
        </p:txBody>
      </p:sp>
    </p:spTree>
    <p:extLst>
      <p:ext uri="{BB962C8B-B14F-4D97-AF65-F5344CB8AC3E}">
        <p14:creationId xmlns:p14="http://schemas.microsoft.com/office/powerpoint/2010/main" val="37827999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621" y="533400"/>
            <a:ext cx="10815995"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164" y="3843867"/>
            <a:ext cx="8302047" cy="457200"/>
          </a:xfrm>
        </p:spPr>
        <p:txBody>
          <a:bodyPr anchor="t">
            <a:normAutofit/>
          </a:bodyPr>
          <a:lstStyle>
            <a:lvl1pPr marL="0" indent="0">
              <a:buFontTx/>
              <a:buNone/>
              <a:defRPr sz="1600"/>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8E36636D-D922-432D-A958-524484B5923D}" type="datetimeFigureOut">
              <a:rPr lang="en-US" smtClean="0"/>
              <a:pPr/>
              <a:t>8/14/20</a:t>
            </a:fld>
            <a:endParaRPr lang="en-US"/>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F28FB93-0A08-4E7D-8E63-9EFA29F1E093}" type="slidenum">
              <a:rPr lang="en-GB" smtClean="0"/>
              <a:pPr/>
              <a:t>‹#›</a:t>
            </a:fld>
            <a:endParaRPr lang="en-GB"/>
          </a:p>
        </p:txBody>
      </p:sp>
    </p:spTree>
    <p:extLst>
      <p:ext uri="{BB962C8B-B14F-4D97-AF65-F5344CB8AC3E}">
        <p14:creationId xmlns:p14="http://schemas.microsoft.com/office/powerpoint/2010/main" val="17225978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035" y="685800"/>
            <a:ext cx="10055781" cy="2743200"/>
          </a:xfrm>
        </p:spPr>
        <p:txBody>
          <a:bodyPr anchor="ctr">
            <a:normAutofit/>
          </a:bodyPr>
          <a:lstStyle>
            <a:lvl1pPr algn="l">
              <a:defRPr sz="3199" b="0" cap="all"/>
            </a:lvl1pPr>
          </a:lstStyle>
          <a:p>
            <a:r>
              <a:rPr lang="en-US"/>
              <a:t>Click to edit Master title style</a:t>
            </a:r>
            <a:endParaRPr lang="en-US" dirty="0"/>
          </a:p>
        </p:txBody>
      </p:sp>
      <p:sp>
        <p:nvSpPr>
          <p:cNvPr id="3" name="Text Placeholder 2"/>
          <p:cNvSpPr>
            <a:spLocks noGrp="1"/>
          </p:cNvSpPr>
          <p:nvPr>
            <p:ph type="body" idx="1"/>
          </p:nvPr>
        </p:nvSpPr>
        <p:spPr>
          <a:xfrm>
            <a:off x="684034" y="4114800"/>
            <a:ext cx="8533765" cy="1879600"/>
          </a:xfrm>
        </p:spPr>
        <p:txBody>
          <a:bodyPr anchor="ctr">
            <a:normAutofit/>
          </a:bodyPr>
          <a:lstStyle>
            <a:lvl1pPr marL="0" indent="0" algn="l">
              <a:buNone/>
              <a:defRPr sz="1999">
                <a:solidFill>
                  <a:schemeClr val="bg2">
                    <a:lumMod val="7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E36636D-D922-432D-A958-524484B5923D}" type="datetimeFigureOut">
              <a:rPr lang="en-US" smtClean="0"/>
              <a:pPr/>
              <a:t>8/14/20</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28FB93-0A08-4E7D-8E63-9EFA29F1E093}" type="slidenum">
              <a:rPr lang="en-GB" smtClean="0"/>
              <a:pPr/>
              <a:t>‹#›</a:t>
            </a:fld>
            <a:endParaRPr lang="en-GB"/>
          </a:p>
        </p:txBody>
      </p:sp>
    </p:spTree>
    <p:extLst>
      <p:ext uri="{BB962C8B-B14F-4D97-AF65-F5344CB8AC3E}">
        <p14:creationId xmlns:p14="http://schemas.microsoft.com/office/powerpoint/2010/main" val="7409543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114" y="685800"/>
            <a:ext cx="9141620" cy="2743200"/>
          </a:xfrm>
        </p:spPr>
        <p:txBody>
          <a:bodyPr anchor="ctr">
            <a:normAutofit/>
          </a:bodyPr>
          <a:lstStyle>
            <a:lvl1pPr algn="l">
              <a:defRPr sz="3199"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5835" y="3429000"/>
            <a:ext cx="8532178" cy="381000"/>
          </a:xfrm>
        </p:spPr>
        <p:txBody>
          <a:bodyPr anchor="ctr"/>
          <a:lstStyle>
            <a:lvl1pPr marL="0" indent="0">
              <a:buFontTx/>
              <a:buNone/>
              <a:defRPr/>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n-US"/>
              <a:t>Edit Master text styles</a:t>
            </a:r>
          </a:p>
        </p:txBody>
      </p:sp>
      <p:sp>
        <p:nvSpPr>
          <p:cNvPr id="3" name="Text Placeholder 2"/>
          <p:cNvSpPr>
            <a:spLocks noGrp="1"/>
          </p:cNvSpPr>
          <p:nvPr>
            <p:ph type="body" idx="1"/>
          </p:nvPr>
        </p:nvSpPr>
        <p:spPr>
          <a:xfrm>
            <a:off x="684035" y="4301068"/>
            <a:ext cx="8532178" cy="1684865"/>
          </a:xfrm>
        </p:spPr>
        <p:txBody>
          <a:bodyPr anchor="ctr">
            <a:normAutofit/>
          </a:bodyPr>
          <a:lstStyle>
            <a:lvl1pPr marL="0" indent="0" algn="l">
              <a:buNone/>
              <a:defRPr sz="1999">
                <a:solidFill>
                  <a:schemeClr val="bg2">
                    <a:lumMod val="7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E36636D-D922-432D-A958-524484B5923D}" type="datetimeFigureOut">
              <a:rPr lang="en-US" smtClean="0"/>
              <a:pPr/>
              <a:t>8/14/20</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28FB93-0A08-4E7D-8E63-9EFA29F1E093}" type="slidenum">
              <a:rPr lang="en-GB" smtClean="0"/>
              <a:pPr/>
              <a:t>‹#›</a:t>
            </a:fld>
            <a:endParaRPr lang="en-GB"/>
          </a:p>
        </p:txBody>
      </p:sp>
      <p:sp>
        <p:nvSpPr>
          <p:cNvPr id="14" name="TextBox 13"/>
          <p:cNvSpPr txBox="1"/>
          <p:nvPr/>
        </p:nvSpPr>
        <p:spPr>
          <a:xfrm>
            <a:off x="531674" y="812222"/>
            <a:ext cx="609441" cy="584776"/>
          </a:xfrm>
          <a:prstGeom prst="rect">
            <a:avLst/>
          </a:prstGeom>
        </p:spPr>
        <p:txBody>
          <a:bodyPr vert="horz" lIns="91416" tIns="45708" rIns="91416" bIns="45708" rtlCol="0" anchor="ctr">
            <a:noAutofit/>
          </a:bodyPr>
          <a:lstStyle/>
          <a:p>
            <a:pPr lvl="0"/>
            <a:r>
              <a:rPr lang="en-US" sz="7998" dirty="0">
                <a:solidFill>
                  <a:schemeClr val="tx1"/>
                </a:solidFill>
                <a:effectLst/>
              </a:rPr>
              <a:t>“</a:t>
            </a:r>
          </a:p>
        </p:txBody>
      </p:sp>
      <p:sp>
        <p:nvSpPr>
          <p:cNvPr id="15" name="TextBox 14"/>
          <p:cNvSpPr txBox="1"/>
          <p:nvPr/>
        </p:nvSpPr>
        <p:spPr>
          <a:xfrm>
            <a:off x="10282734" y="2768601"/>
            <a:ext cx="609441" cy="584776"/>
          </a:xfrm>
          <a:prstGeom prst="rect">
            <a:avLst/>
          </a:prstGeom>
        </p:spPr>
        <p:txBody>
          <a:bodyPr vert="horz" lIns="91416" tIns="45708" rIns="91416" bIns="45708" rtlCol="0" anchor="ctr">
            <a:noAutofit/>
          </a:bodyPr>
          <a:lstStyle/>
          <a:p>
            <a:pPr lvl="0" algn="r"/>
            <a:r>
              <a:rPr lang="en-US" sz="7998" dirty="0">
                <a:solidFill>
                  <a:schemeClr val="tx1"/>
                </a:solidFill>
                <a:effectLst/>
              </a:rPr>
              <a:t>”</a:t>
            </a:r>
          </a:p>
        </p:txBody>
      </p:sp>
    </p:spTree>
    <p:extLst>
      <p:ext uri="{BB962C8B-B14F-4D97-AF65-F5344CB8AC3E}">
        <p14:creationId xmlns:p14="http://schemas.microsoft.com/office/powerpoint/2010/main" val="23150969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034" y="3429000"/>
            <a:ext cx="8532178" cy="1697400"/>
          </a:xfrm>
        </p:spPr>
        <p:txBody>
          <a:bodyPr anchor="b">
            <a:normAutofit/>
          </a:bodyPr>
          <a:lstStyle>
            <a:lvl1pPr algn="l">
              <a:defRPr sz="3199" b="0" cap="all"/>
            </a:lvl1pPr>
          </a:lstStyle>
          <a:p>
            <a:r>
              <a:rPr lang="en-US"/>
              <a:t>Click to edit Master title style</a:t>
            </a:r>
            <a:endParaRPr lang="en-US" dirty="0"/>
          </a:p>
        </p:txBody>
      </p:sp>
      <p:sp>
        <p:nvSpPr>
          <p:cNvPr id="3" name="Text Placeholder 2"/>
          <p:cNvSpPr>
            <a:spLocks noGrp="1"/>
          </p:cNvSpPr>
          <p:nvPr>
            <p:ph type="body" idx="1"/>
          </p:nvPr>
        </p:nvSpPr>
        <p:spPr>
          <a:xfrm>
            <a:off x="684033" y="5132981"/>
            <a:ext cx="8533767" cy="860400"/>
          </a:xfrm>
        </p:spPr>
        <p:txBody>
          <a:bodyPr anchor="t">
            <a:normAutofit/>
          </a:bodyPr>
          <a:lstStyle>
            <a:lvl1pPr marL="0" indent="0" algn="l">
              <a:buNone/>
              <a:defRPr sz="1999">
                <a:solidFill>
                  <a:schemeClr val="bg2">
                    <a:lumMod val="7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E36636D-D922-432D-A958-524484B5923D}" type="datetimeFigureOut">
              <a:rPr lang="en-US" smtClean="0"/>
              <a:pPr/>
              <a:t>8/14/20</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28FB93-0A08-4E7D-8E63-9EFA29F1E093}" type="slidenum">
              <a:rPr lang="en-GB" smtClean="0"/>
              <a:pPr/>
              <a:t>‹#›</a:t>
            </a:fld>
            <a:endParaRPr lang="en-GB"/>
          </a:p>
        </p:txBody>
      </p:sp>
    </p:spTree>
    <p:extLst>
      <p:ext uri="{BB962C8B-B14F-4D97-AF65-F5344CB8AC3E}">
        <p14:creationId xmlns:p14="http://schemas.microsoft.com/office/powerpoint/2010/main" val="882878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116" y="685800"/>
            <a:ext cx="9141619" cy="2743200"/>
          </a:xfrm>
        </p:spPr>
        <p:txBody>
          <a:bodyPr anchor="ctr">
            <a:normAutofit/>
          </a:bodyPr>
          <a:lstStyle>
            <a:lvl1pPr algn="l">
              <a:defRPr sz="3199"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035" y="3928534"/>
            <a:ext cx="8532178" cy="1049866"/>
          </a:xfrm>
        </p:spPr>
        <p:txBody>
          <a:bodyPr vert="horz" lIns="91440" tIns="45720" rIns="91440" bIns="45720" rtlCol="0" anchor="b">
            <a:normAutofit/>
          </a:bodyPr>
          <a:lstStyle>
            <a:lvl1pPr>
              <a:buNone/>
              <a:defRPr lang="en-US" sz="2399"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034" y="4978400"/>
            <a:ext cx="8532178" cy="1016000"/>
          </a:xfrm>
        </p:spPr>
        <p:txBody>
          <a:bodyPr anchor="t">
            <a:normAutofit/>
          </a:bodyPr>
          <a:lstStyle>
            <a:lvl1pPr marL="0" indent="0" algn="l">
              <a:buNone/>
              <a:defRPr sz="1799">
                <a:solidFill>
                  <a:schemeClr val="bg2">
                    <a:lumMod val="7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E36636D-D922-432D-A958-524484B5923D}" type="datetimeFigureOut">
              <a:rPr lang="en-US" smtClean="0"/>
              <a:pPr/>
              <a:t>8/14/20</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28FB93-0A08-4E7D-8E63-9EFA29F1E093}" type="slidenum">
              <a:rPr lang="en-GB" smtClean="0"/>
              <a:pPr/>
              <a:t>‹#›</a:t>
            </a:fld>
            <a:endParaRPr lang="en-GB"/>
          </a:p>
        </p:txBody>
      </p:sp>
      <p:sp>
        <p:nvSpPr>
          <p:cNvPr id="11" name="TextBox 10"/>
          <p:cNvSpPr txBox="1"/>
          <p:nvPr/>
        </p:nvSpPr>
        <p:spPr>
          <a:xfrm>
            <a:off x="531674" y="812222"/>
            <a:ext cx="609441" cy="584776"/>
          </a:xfrm>
          <a:prstGeom prst="rect">
            <a:avLst/>
          </a:prstGeom>
        </p:spPr>
        <p:txBody>
          <a:bodyPr vert="horz" lIns="91416" tIns="45708" rIns="91416" bIns="45708" rtlCol="0" anchor="ctr">
            <a:noAutofit/>
          </a:bodyPr>
          <a:lstStyle/>
          <a:p>
            <a:pPr lvl="0"/>
            <a:r>
              <a:rPr lang="en-US" sz="7998" dirty="0">
                <a:solidFill>
                  <a:schemeClr val="tx1"/>
                </a:solidFill>
                <a:effectLst/>
              </a:rPr>
              <a:t>“</a:t>
            </a:r>
          </a:p>
        </p:txBody>
      </p:sp>
      <p:sp>
        <p:nvSpPr>
          <p:cNvPr id="12" name="TextBox 11"/>
          <p:cNvSpPr txBox="1"/>
          <p:nvPr/>
        </p:nvSpPr>
        <p:spPr>
          <a:xfrm>
            <a:off x="10282734" y="2768601"/>
            <a:ext cx="609441" cy="584776"/>
          </a:xfrm>
          <a:prstGeom prst="rect">
            <a:avLst/>
          </a:prstGeom>
        </p:spPr>
        <p:txBody>
          <a:bodyPr vert="horz" lIns="91416" tIns="45708" rIns="91416" bIns="45708" rtlCol="0" anchor="ctr">
            <a:noAutofit/>
          </a:bodyPr>
          <a:lstStyle/>
          <a:p>
            <a:pPr lvl="0" algn="r"/>
            <a:r>
              <a:rPr lang="en-US" sz="7998" dirty="0">
                <a:solidFill>
                  <a:schemeClr val="tx1"/>
                </a:solidFill>
                <a:effectLst/>
              </a:rPr>
              <a:t>”</a:t>
            </a:r>
          </a:p>
        </p:txBody>
      </p:sp>
    </p:spTree>
    <p:extLst>
      <p:ext uri="{BB962C8B-B14F-4D97-AF65-F5344CB8AC3E}">
        <p14:creationId xmlns:p14="http://schemas.microsoft.com/office/powerpoint/2010/main" val="30135897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035" y="685800"/>
            <a:ext cx="10055781"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034" y="3928534"/>
            <a:ext cx="8532178" cy="838200"/>
          </a:xfrm>
        </p:spPr>
        <p:txBody>
          <a:bodyPr vert="horz" lIns="91440" tIns="45720" rIns="91440" bIns="45720" rtlCol="0" anchor="b">
            <a:normAutofit/>
          </a:bodyPr>
          <a:lstStyle>
            <a:lvl1pPr>
              <a:buNone/>
              <a:defRPr lang="en-US" sz="2399"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034" y="4766733"/>
            <a:ext cx="8532178" cy="1227667"/>
          </a:xfrm>
        </p:spPr>
        <p:txBody>
          <a:bodyPr anchor="t">
            <a:normAutofit/>
          </a:bodyPr>
          <a:lstStyle>
            <a:lvl1pPr marL="0" indent="0" algn="l">
              <a:buNone/>
              <a:defRPr sz="1799">
                <a:solidFill>
                  <a:schemeClr val="bg2">
                    <a:lumMod val="7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E36636D-D922-432D-A958-524484B5923D}" type="datetimeFigureOut">
              <a:rPr lang="en-US" smtClean="0"/>
              <a:pPr/>
              <a:t>8/14/20</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28FB93-0A08-4E7D-8E63-9EFA29F1E093}" type="slidenum">
              <a:rPr lang="en-GB" smtClean="0"/>
              <a:pPr/>
              <a:t>‹#›</a:t>
            </a:fld>
            <a:endParaRPr lang="en-GB"/>
          </a:p>
        </p:txBody>
      </p:sp>
    </p:spTree>
    <p:extLst>
      <p:ext uri="{BB962C8B-B14F-4D97-AF65-F5344CB8AC3E}">
        <p14:creationId xmlns:p14="http://schemas.microsoft.com/office/powerpoint/2010/main" val="24460290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6636D-D922-432D-A958-524484B5923D}" type="datetimeFigureOut">
              <a:rPr lang="en-US" smtClean="0"/>
              <a:pPr/>
              <a:t>8/14/20</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28FB93-0A08-4E7D-8E63-9EFA29F1E093}" type="slidenum">
              <a:rPr lang="en-GB" smtClean="0"/>
              <a:pPr/>
              <a:t>‹#›</a:t>
            </a:fld>
            <a:endParaRPr lang="en-GB"/>
          </a:p>
        </p:txBody>
      </p:sp>
    </p:spTree>
    <p:extLst>
      <p:ext uri="{BB962C8B-B14F-4D97-AF65-F5344CB8AC3E}">
        <p14:creationId xmlns:p14="http://schemas.microsoft.com/office/powerpoint/2010/main" val="15203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2950" y="685800"/>
            <a:ext cx="2056864"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621" y="685800"/>
            <a:ext cx="7821163"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6636D-D922-432D-A958-524484B5923D}" type="datetimeFigureOut">
              <a:rPr lang="en-US" smtClean="0"/>
              <a:pPr/>
              <a:t>8/14/20</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28FB93-0A08-4E7D-8E63-9EFA29F1E093}" type="slidenum">
              <a:rPr lang="en-GB" smtClean="0"/>
              <a:pPr/>
              <a:t>‹#›</a:t>
            </a:fld>
            <a:endParaRPr lang="en-GB"/>
          </a:p>
        </p:txBody>
      </p:sp>
    </p:spTree>
    <p:extLst>
      <p:ext uri="{BB962C8B-B14F-4D97-AF65-F5344CB8AC3E}">
        <p14:creationId xmlns:p14="http://schemas.microsoft.com/office/powerpoint/2010/main" val="2653841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4572" y="2963334"/>
            <a:ext cx="2981081"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034" y="4487333"/>
            <a:ext cx="8532178"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034" y="685801"/>
            <a:ext cx="8532178"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1833" y="6172201"/>
            <a:ext cx="159978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8E36636D-D922-432D-A958-524484B5923D}" type="datetimeFigureOut">
              <a:rPr lang="en-US" smtClean="0"/>
              <a:pPr/>
              <a:t>8/14/20</a:t>
            </a:fld>
            <a:endParaRPr lang="en-US"/>
          </a:p>
        </p:txBody>
      </p:sp>
      <p:sp>
        <p:nvSpPr>
          <p:cNvPr id="5" name="Footer Placeholder 4"/>
          <p:cNvSpPr>
            <a:spLocks noGrp="1"/>
          </p:cNvSpPr>
          <p:nvPr>
            <p:ph type="ftr" sz="quarter" idx="3"/>
          </p:nvPr>
        </p:nvSpPr>
        <p:spPr>
          <a:xfrm>
            <a:off x="684034" y="6172201"/>
            <a:ext cx="7541835"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0502" y="5578476"/>
            <a:ext cx="1141948" cy="669925"/>
          </a:xfrm>
          <a:prstGeom prst="rect">
            <a:avLst/>
          </a:prstGeom>
        </p:spPr>
        <p:txBody>
          <a:bodyPr vert="horz" lIns="91440" tIns="45720" rIns="91440" bIns="45720" rtlCol="0" anchor="b"/>
          <a:lstStyle>
            <a:lvl1pPr algn="r">
              <a:defRPr sz="3199" b="0" i="0">
                <a:solidFill>
                  <a:schemeClr val="bg2">
                    <a:lumMod val="50000"/>
                  </a:schemeClr>
                </a:solidFill>
                <a:effectLst/>
                <a:latin typeface="+mn-lt"/>
              </a:defRPr>
            </a:lvl1pPr>
          </a:lstStyle>
          <a:p>
            <a:fld id="{DF28FB93-0A08-4E7D-8E63-9EFA29F1E093}" type="slidenum">
              <a:rPr lang="en-GB" smtClean="0"/>
              <a:pPr/>
              <a:t>‹#›</a:t>
            </a:fld>
            <a:endParaRPr lang="en-GB"/>
          </a:p>
        </p:txBody>
      </p:sp>
    </p:spTree>
    <p:extLst>
      <p:ext uri="{BB962C8B-B14F-4D97-AF65-F5344CB8AC3E}">
        <p14:creationId xmlns:p14="http://schemas.microsoft.com/office/powerpoint/2010/main" val="4104254520"/>
      </p:ext>
    </p:extLst>
  </p:cSld>
  <p:clrMap bg1="dk1" tx1="lt1" bg2="dk2" tx2="lt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 id="2147483843" r:id="rId12"/>
    <p:sldLayoutId id="2147483844" r:id="rId13"/>
    <p:sldLayoutId id="2147483845" r:id="rId14"/>
    <p:sldLayoutId id="2147483846" r:id="rId15"/>
    <p:sldLayoutId id="2147483847" r:id="rId16"/>
    <p:sldLayoutId id="2147483848"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457063" rtl="0" eaLnBrk="1" latinLnBrk="0" hangingPunct="1">
        <a:spcBef>
          <a:spcPct val="0"/>
        </a:spcBef>
        <a:buNone/>
        <a:defRPr sz="3599"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664"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999" kern="1200" cap="none">
          <a:solidFill>
            <a:schemeClr val="bg2">
              <a:lumMod val="75000"/>
            </a:schemeClr>
          </a:solidFill>
          <a:effectLst/>
          <a:latin typeface="+mn-lt"/>
          <a:ea typeface="+mn-ea"/>
          <a:cs typeface="+mn-cs"/>
        </a:defRPr>
      </a:lvl1pPr>
      <a:lvl2pPr marL="742727"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799" kern="1200" cap="none">
          <a:solidFill>
            <a:schemeClr val="bg2">
              <a:lumMod val="75000"/>
            </a:schemeClr>
          </a:solidFill>
          <a:effectLst/>
          <a:latin typeface="+mn-lt"/>
          <a:ea typeface="+mn-ea"/>
          <a:cs typeface="+mn-cs"/>
        </a:defRPr>
      </a:lvl2pPr>
      <a:lvl3pPr marL="1199790"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2587"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1999650"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3846"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0908"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7971"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5034"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j1qO7FtabTAhXB1RQKHbHxBZMQjRwIBw&amp;url=http://www.thequotablecoach.com/walk-your-talk/&amp;psig=AFQjCNGRfq2p9ORJhh8ORT1rcHSxXwtMQg&amp;ust=1492344193787422" TargetMode="External"/><Relationship Id="rId2" Type="http://schemas.openxmlformats.org/officeDocument/2006/relationships/notesSlide" Target="../notesSlides/notesSlide3.xml"/><Relationship Id="rId1" Type="http://schemas.openxmlformats.org/officeDocument/2006/relationships/slideLayout" Target="../slideLayouts/slideLayout8.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j1qO7FtabTAhXB1RQKHbHxBZMQjRwIBw&amp;url=http://www.thequotablecoach.com/walk-your-talk/&amp;psig=AFQjCNGRfq2p9ORJhh8ORT1rcHSxXwtMQg&amp;ust=1492344193787422" TargetMode="External"/><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5899" y="431800"/>
            <a:ext cx="9484043" cy="692944"/>
          </a:xfrm>
        </p:spPr>
        <p:txBody>
          <a:bodyPr>
            <a:noAutofit/>
          </a:bodyPr>
          <a:lstStyle/>
          <a:p>
            <a:pPr algn="ctr"/>
            <a:r>
              <a:rPr lang="en-GB" sz="4000" b="1" dirty="0">
                <a:latin typeface="Bradley Hand ITC" panose="03070402050302030203" pitchFamily="66" charset="0"/>
                <a:cs typeface="Arial" panose="020B0604020202020204" pitchFamily="34" charset="0"/>
              </a:rPr>
              <a:t>Our shared vision</a:t>
            </a:r>
          </a:p>
        </p:txBody>
      </p:sp>
      <p:sp>
        <p:nvSpPr>
          <p:cNvPr id="3" name="Content Placeholder 2"/>
          <p:cNvSpPr>
            <a:spLocks noGrp="1"/>
          </p:cNvSpPr>
          <p:nvPr>
            <p:ph idx="1"/>
          </p:nvPr>
        </p:nvSpPr>
        <p:spPr>
          <a:xfrm>
            <a:off x="1289566" y="4333576"/>
            <a:ext cx="9844081" cy="2065537"/>
          </a:xfrm>
        </p:spPr>
        <p:txBody>
          <a:bodyPr>
            <a:normAutofit fontScale="92500" lnSpcReduction="10000"/>
          </a:bodyPr>
          <a:lstStyle/>
          <a:p>
            <a:pPr marL="0" indent="0" algn="ctr">
              <a:buNone/>
            </a:pPr>
            <a:endParaRPr lang="en-GB" dirty="0">
              <a:latin typeface="Arial" panose="020B0604020202020204" pitchFamily="34" charset="0"/>
              <a:cs typeface="Arial" panose="020B0604020202020204" pitchFamily="34" charset="0"/>
            </a:endParaRPr>
          </a:p>
          <a:p>
            <a:pPr marL="0" indent="0" algn="ctr">
              <a:buNone/>
            </a:pPr>
            <a:r>
              <a:rPr lang="en-GB" sz="2000" dirty="0">
                <a:solidFill>
                  <a:schemeClr val="tx1"/>
                </a:solidFill>
                <a:latin typeface="Arial" panose="020B0604020202020204" pitchFamily="34" charset="0"/>
                <a:cs typeface="Arial" panose="020B0604020202020204" pitchFamily="34" charset="0"/>
              </a:rPr>
              <a:t>At Becontree Primary School we have high expectations of all members of our school community. We value the efforts of all and work hard to enable everyone associated with the school to fulfil their potential and contribute positively to their educational experiences.</a:t>
            </a:r>
          </a:p>
          <a:p>
            <a:pPr marL="0" indent="0" algn="ctr">
              <a:buNone/>
            </a:pPr>
            <a:r>
              <a:rPr lang="en-GB" sz="2000" dirty="0">
                <a:solidFill>
                  <a:schemeClr val="tx1"/>
                </a:solidFill>
                <a:latin typeface="Arial" panose="020B0604020202020204" pitchFamily="34" charset="0"/>
                <a:cs typeface="Arial" panose="020B0604020202020204" pitchFamily="34" charset="0"/>
              </a:rPr>
              <a:t>Our school motto, </a:t>
            </a:r>
            <a:r>
              <a:rPr lang="en-GB" sz="2000" b="1" i="1" dirty="0">
                <a:solidFill>
                  <a:schemeClr val="tx1"/>
                </a:solidFill>
                <a:latin typeface="Arial" panose="020B0604020202020204" pitchFamily="34" charset="0"/>
                <a:cs typeface="Arial" panose="020B0604020202020204" pitchFamily="34" charset="0"/>
              </a:rPr>
              <a:t>‘Respecting One Another’</a:t>
            </a:r>
            <a:r>
              <a:rPr lang="en-GB" sz="2000" dirty="0">
                <a:solidFill>
                  <a:schemeClr val="tx1"/>
                </a:solidFill>
                <a:latin typeface="Arial" panose="020B0604020202020204" pitchFamily="34" charset="0"/>
                <a:cs typeface="Arial" panose="020B0604020202020204" pitchFamily="34" charset="0"/>
              </a:rPr>
              <a:t>, includes showing respect for ourselves and others.</a:t>
            </a:r>
            <a:endParaRPr lang="en-GB" dirty="0">
              <a:solidFill>
                <a:schemeClr val="tx1"/>
              </a:solidFill>
              <a:latin typeface="Arial" panose="020B0604020202020204" pitchFamily="34" charset="0"/>
              <a:cs typeface="Arial" panose="020B0604020202020204" pitchFamily="34" charset="0"/>
            </a:endParaRPr>
          </a:p>
          <a:p>
            <a:endParaRPr lang="en-GB" dirty="0"/>
          </a:p>
        </p:txBody>
      </p:sp>
      <p:sp>
        <p:nvSpPr>
          <p:cNvPr id="4" name="TextBox 3"/>
          <p:cNvSpPr txBox="1"/>
          <p:nvPr/>
        </p:nvSpPr>
        <p:spPr>
          <a:xfrm>
            <a:off x="2087460" y="1247194"/>
            <a:ext cx="8280920" cy="646331"/>
          </a:xfrm>
          <a:prstGeom prst="rect">
            <a:avLst/>
          </a:prstGeom>
          <a:noFill/>
        </p:spPr>
        <p:txBody>
          <a:bodyPr wrap="square" rtlCol="0">
            <a:spAutoFit/>
          </a:bodyPr>
          <a:lstStyle/>
          <a:p>
            <a:pPr algn="ctr"/>
            <a:r>
              <a:rPr lang="en-US" b="1" dirty="0">
                <a:latin typeface="Arial" pitchFamily="34" charset="0"/>
                <a:cs typeface="Arial" pitchFamily="34" charset="0"/>
              </a:rPr>
              <a:t> Becontree Primary School: A Centre of Excellence in the Local Community</a:t>
            </a:r>
            <a:endParaRPr lang="en-GB" dirty="0"/>
          </a:p>
        </p:txBody>
      </p:sp>
      <p:pic>
        <p:nvPicPr>
          <p:cNvPr id="9" name="Picture 8">
            <a:extLst>
              <a:ext uri="{FF2B5EF4-FFF2-40B4-BE49-F238E27FC236}">
                <a16:creationId xmlns:a16="http://schemas.microsoft.com/office/drawing/2014/main" id="{04EF9B8F-2687-E148-B284-590A97BC7CD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0316" y="2150828"/>
            <a:ext cx="2146257" cy="2163068"/>
          </a:xfrm>
          <a:prstGeom prst="rect">
            <a:avLst/>
          </a:prstGeom>
        </p:spPr>
      </p:pic>
    </p:spTree>
    <p:extLst>
      <p:ext uri="{BB962C8B-B14F-4D97-AF65-F5344CB8AC3E}">
        <p14:creationId xmlns:p14="http://schemas.microsoft.com/office/powerpoint/2010/main" val="1485397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3C2CE8D-F263-4E91-8024-FB5F4C70AACB}"/>
              </a:ext>
            </a:extLst>
          </p:cNvPr>
          <p:cNvPicPr>
            <a:picLocks noGrp="1" noChangeAspect="1"/>
          </p:cNvPicPr>
          <p:nvPr>
            <p:ph idx="1"/>
          </p:nvPr>
        </p:nvPicPr>
        <p:blipFill rotWithShape="1">
          <a:blip r:embed="rId2"/>
          <a:srcRect l="20763" t="18189" r="21068" b="8561"/>
          <a:stretch/>
        </p:blipFill>
        <p:spPr>
          <a:xfrm>
            <a:off x="1845940" y="419665"/>
            <a:ext cx="8496944" cy="6018669"/>
          </a:xfrm>
          <a:prstGeom prst="rect">
            <a:avLst/>
          </a:prstGeom>
        </p:spPr>
      </p:pic>
    </p:spTree>
    <p:extLst>
      <p:ext uri="{BB962C8B-B14F-4D97-AF65-F5344CB8AC3E}">
        <p14:creationId xmlns:p14="http://schemas.microsoft.com/office/powerpoint/2010/main" val="1921480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3812" y="692696"/>
            <a:ext cx="10276131" cy="720080"/>
          </a:xfrm>
        </p:spPr>
        <p:txBody>
          <a:bodyPr>
            <a:normAutofit/>
          </a:bodyPr>
          <a:lstStyle/>
          <a:p>
            <a:r>
              <a:rPr lang="en-US" sz="4000" b="1" dirty="0">
                <a:latin typeface="Bradley Hand ITC" pitchFamily="66" charset="0"/>
              </a:rPr>
              <a:t>Our Core Purpose</a:t>
            </a:r>
          </a:p>
        </p:txBody>
      </p:sp>
      <p:sp>
        <p:nvSpPr>
          <p:cNvPr id="3" name="Content Placeholder 2"/>
          <p:cNvSpPr>
            <a:spLocks noGrp="1"/>
          </p:cNvSpPr>
          <p:nvPr>
            <p:ph idx="1"/>
          </p:nvPr>
        </p:nvSpPr>
        <p:spPr>
          <a:xfrm>
            <a:off x="1218883" y="1412776"/>
            <a:ext cx="10060105" cy="4657825"/>
          </a:xfrm>
        </p:spPr>
        <p:txBody>
          <a:bodyPr>
            <a:normAutofit/>
          </a:bodyPr>
          <a:lstStyle/>
          <a:p>
            <a:pPr algn="ctr">
              <a:buNone/>
            </a:pPr>
            <a:endParaRPr lang="en-US" sz="4000" b="1" dirty="0">
              <a:latin typeface="Arial" pitchFamily="34" charset="0"/>
              <a:cs typeface="Arial" pitchFamily="34" charset="0"/>
            </a:endParaRPr>
          </a:p>
          <a:p>
            <a:pPr algn="ctr">
              <a:buNone/>
            </a:pPr>
            <a:endParaRPr lang="en-US" sz="4000" b="1" dirty="0">
              <a:latin typeface="Arial" pitchFamily="34" charset="0"/>
              <a:cs typeface="Arial" pitchFamily="34" charset="0"/>
            </a:endParaRPr>
          </a:p>
        </p:txBody>
      </p:sp>
      <p:sp>
        <p:nvSpPr>
          <p:cNvPr id="11" name="TextBox 10"/>
          <p:cNvSpPr txBox="1"/>
          <p:nvPr/>
        </p:nvSpPr>
        <p:spPr>
          <a:xfrm>
            <a:off x="2422004" y="2772192"/>
            <a:ext cx="7776864" cy="1938992"/>
          </a:xfrm>
          <a:prstGeom prst="rect">
            <a:avLst/>
          </a:prstGeom>
          <a:noFill/>
        </p:spPr>
        <p:txBody>
          <a:bodyPr wrap="square" rtlCol="0">
            <a:spAutoFit/>
          </a:bodyPr>
          <a:lstStyle/>
          <a:p>
            <a:pPr algn="ctr"/>
            <a:r>
              <a:rPr lang="en-GB" sz="4000" dirty="0">
                <a:latin typeface="Arial" panose="020B0604020202020204" pitchFamily="34" charset="0"/>
                <a:cs typeface="Arial" panose="020B0604020202020204" pitchFamily="34" charset="0"/>
              </a:rPr>
              <a:t>Highly effective teaching and learning within a culture of challenge, nurture and support.</a:t>
            </a:r>
          </a:p>
        </p:txBody>
      </p:sp>
      <p:pic>
        <p:nvPicPr>
          <p:cNvPr id="4" name="Picture 3">
            <a:extLst>
              <a:ext uri="{FF2B5EF4-FFF2-40B4-BE49-F238E27FC236}">
                <a16:creationId xmlns:a16="http://schemas.microsoft.com/office/drawing/2014/main" id="{21E34BED-63EA-4595-9735-F1CB7E7A2E3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91816" y="331717"/>
            <a:ext cx="1425171" cy="1442036"/>
          </a:xfrm>
          <a:prstGeom prst="rect">
            <a:avLst/>
          </a:prstGeom>
        </p:spPr>
      </p:pic>
    </p:spTree>
    <p:extLst>
      <p:ext uri="{BB962C8B-B14F-4D97-AF65-F5344CB8AC3E}">
        <p14:creationId xmlns:p14="http://schemas.microsoft.com/office/powerpoint/2010/main" val="1166929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764" y="295834"/>
            <a:ext cx="10420147" cy="836960"/>
          </a:xfrm>
        </p:spPr>
        <p:txBody>
          <a:bodyPr>
            <a:normAutofit fontScale="90000"/>
          </a:bodyPr>
          <a:lstStyle/>
          <a:p>
            <a:r>
              <a:rPr lang="en-US" sz="3600" b="1" dirty="0">
                <a:latin typeface="Bradley Hand ITC" pitchFamily="66" charset="0"/>
              </a:rPr>
              <a:t>All members of our school community </a:t>
            </a:r>
            <a:br>
              <a:rPr lang="en-US" sz="3600" b="1" dirty="0">
                <a:latin typeface="Bradley Hand ITC" pitchFamily="66" charset="0"/>
              </a:rPr>
            </a:br>
            <a:r>
              <a:rPr lang="en-US" sz="3600" b="1" dirty="0">
                <a:latin typeface="Bradley Hand ITC" pitchFamily="66" charset="0"/>
              </a:rPr>
              <a:t>are…</a:t>
            </a:r>
          </a:p>
        </p:txBody>
      </p:sp>
      <p:sp>
        <p:nvSpPr>
          <p:cNvPr id="4" name="Oval 3"/>
          <p:cNvSpPr/>
          <p:nvPr/>
        </p:nvSpPr>
        <p:spPr>
          <a:xfrm>
            <a:off x="8367666" y="1111977"/>
            <a:ext cx="2304256" cy="101756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8A1818"/>
                </a:solidFill>
                <a:latin typeface="Arial" pitchFamily="34" charset="0"/>
                <a:cs typeface="Arial" pitchFamily="34" charset="0"/>
              </a:rPr>
              <a:t>Nurtured</a:t>
            </a:r>
          </a:p>
        </p:txBody>
      </p:sp>
      <p:sp>
        <p:nvSpPr>
          <p:cNvPr id="6" name="Oval 5"/>
          <p:cNvSpPr/>
          <p:nvPr/>
        </p:nvSpPr>
        <p:spPr>
          <a:xfrm>
            <a:off x="4654252" y="1191695"/>
            <a:ext cx="2232248" cy="972108"/>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8A1818"/>
                </a:solidFill>
                <a:latin typeface="Arial" pitchFamily="34" charset="0"/>
                <a:cs typeface="Arial" pitchFamily="34" charset="0"/>
              </a:rPr>
              <a:t>Respected</a:t>
            </a:r>
          </a:p>
        </p:txBody>
      </p:sp>
      <p:sp>
        <p:nvSpPr>
          <p:cNvPr id="9" name="Oval 8"/>
          <p:cNvSpPr/>
          <p:nvPr/>
        </p:nvSpPr>
        <p:spPr>
          <a:xfrm>
            <a:off x="8599870" y="3665905"/>
            <a:ext cx="2304256" cy="101756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8A1818"/>
                </a:solidFill>
                <a:latin typeface="Arial" pitchFamily="34" charset="0"/>
                <a:cs typeface="Arial" pitchFamily="34" charset="0"/>
              </a:rPr>
              <a:t>Ambitious</a:t>
            </a:r>
          </a:p>
        </p:txBody>
      </p:sp>
      <p:sp>
        <p:nvSpPr>
          <p:cNvPr id="12" name="AutoShape 2" descr="Image result for words into action">
            <a:hlinkClick r:id="rId3"/>
          </p:cNvPr>
          <p:cNvSpPr>
            <a:spLocks noChangeAspect="1" noChangeArrowheads="1"/>
          </p:cNvSpPr>
          <p:nvPr/>
        </p:nvSpPr>
        <p:spPr bwMode="auto">
          <a:xfrm>
            <a:off x="1629916" y="4869160"/>
            <a:ext cx="550011" cy="305992"/>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4" name="Oval 13"/>
          <p:cNvSpPr/>
          <p:nvPr/>
        </p:nvSpPr>
        <p:spPr>
          <a:xfrm>
            <a:off x="790318" y="3646722"/>
            <a:ext cx="2304256" cy="954107"/>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8A1818"/>
                </a:solidFill>
                <a:latin typeface="Arial" pitchFamily="34" charset="0"/>
                <a:cs typeface="Arial" pitchFamily="34" charset="0"/>
              </a:rPr>
              <a:t>Safe</a:t>
            </a:r>
          </a:p>
        </p:txBody>
      </p:sp>
      <p:sp>
        <p:nvSpPr>
          <p:cNvPr id="15" name="Oval 14"/>
          <p:cNvSpPr/>
          <p:nvPr/>
        </p:nvSpPr>
        <p:spPr>
          <a:xfrm>
            <a:off x="940838" y="1178792"/>
            <a:ext cx="2232248" cy="1008112"/>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8A1818"/>
                </a:solidFill>
                <a:latin typeface="Arial" pitchFamily="34" charset="0"/>
                <a:cs typeface="Arial" pitchFamily="34" charset="0"/>
              </a:rPr>
              <a:t>Included</a:t>
            </a:r>
          </a:p>
        </p:txBody>
      </p:sp>
      <p:sp>
        <p:nvSpPr>
          <p:cNvPr id="16" name="Oval 15"/>
          <p:cNvSpPr/>
          <p:nvPr/>
        </p:nvSpPr>
        <p:spPr>
          <a:xfrm>
            <a:off x="5032874" y="3819576"/>
            <a:ext cx="2491076" cy="954107"/>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a:r>
              <a:rPr lang="en-GB" dirty="0">
                <a:solidFill>
                  <a:srgbClr val="8A1818"/>
                </a:solidFill>
                <a:latin typeface="Arial" pitchFamily="34" charset="0"/>
                <a:cs typeface="Arial" pitchFamily="34" charset="0"/>
              </a:rPr>
              <a:t>Active and Healthy</a:t>
            </a:r>
          </a:p>
        </p:txBody>
      </p:sp>
      <p:sp>
        <p:nvSpPr>
          <p:cNvPr id="3" name="TextBox 2"/>
          <p:cNvSpPr txBox="1"/>
          <p:nvPr/>
        </p:nvSpPr>
        <p:spPr>
          <a:xfrm>
            <a:off x="3173086" y="2389758"/>
            <a:ext cx="5472608" cy="954107"/>
          </a:xfrm>
          <a:prstGeom prst="rect">
            <a:avLst/>
          </a:prstGeom>
          <a:noFill/>
        </p:spPr>
        <p:txBody>
          <a:bodyPr wrap="square" rtlCol="0">
            <a:spAutoFit/>
          </a:bodyPr>
          <a:lstStyle/>
          <a:p>
            <a:pPr algn="ctr"/>
            <a:r>
              <a:rPr lang="en-US" sz="2800" b="1" dirty="0">
                <a:latin typeface="Bradley Hand ITC" pitchFamily="66" charset="0"/>
              </a:rPr>
              <a:t>They are encouraged and supported to be….</a:t>
            </a:r>
            <a:endParaRPr lang="en-GB" sz="2800" dirty="0"/>
          </a:p>
        </p:txBody>
      </p:sp>
      <p:sp>
        <p:nvSpPr>
          <p:cNvPr id="17" name="TextBox 16"/>
          <p:cNvSpPr txBox="1"/>
          <p:nvPr/>
        </p:nvSpPr>
        <p:spPr>
          <a:xfrm>
            <a:off x="549796" y="5443483"/>
            <a:ext cx="5472608" cy="646331"/>
          </a:xfrm>
          <a:prstGeom prst="rect">
            <a:avLst/>
          </a:prstGeom>
          <a:noFill/>
        </p:spPr>
        <p:txBody>
          <a:bodyPr wrap="square" rtlCol="0">
            <a:spAutoFit/>
          </a:bodyPr>
          <a:lstStyle/>
          <a:p>
            <a:pPr algn="ctr"/>
            <a:r>
              <a:rPr lang="en-US" sz="3600" b="1" dirty="0">
                <a:latin typeface="Bradley Hand ITC" pitchFamily="66" charset="0"/>
              </a:rPr>
              <a:t>So that they are able to ….</a:t>
            </a:r>
            <a:endParaRPr lang="en-GB" sz="3600" dirty="0"/>
          </a:p>
        </p:txBody>
      </p:sp>
      <p:sp>
        <p:nvSpPr>
          <p:cNvPr id="7" name="Sun 6"/>
          <p:cNvSpPr/>
          <p:nvPr/>
        </p:nvSpPr>
        <p:spPr>
          <a:xfrm>
            <a:off x="6310436" y="4683465"/>
            <a:ext cx="3319560" cy="1942517"/>
          </a:xfrm>
          <a:prstGeom prst="sun">
            <a:avLst/>
          </a:prstGeom>
          <a:solidFill>
            <a:srgbClr val="8A1818"/>
          </a:solidFill>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a:r>
              <a:rPr lang="en-GB" b="1" i="1" dirty="0">
                <a:solidFill>
                  <a:schemeClr val="tx1"/>
                </a:solidFill>
                <a:latin typeface="Arial" panose="020B0604020202020204" pitchFamily="34" charset="0"/>
                <a:cs typeface="Arial" panose="020B0604020202020204" pitchFamily="34" charset="0"/>
              </a:rPr>
              <a:t>Achieve and succeed</a:t>
            </a:r>
          </a:p>
        </p:txBody>
      </p:sp>
      <p:pic>
        <p:nvPicPr>
          <p:cNvPr id="18" name="Picture 17">
            <a:extLst>
              <a:ext uri="{FF2B5EF4-FFF2-40B4-BE49-F238E27FC236}">
                <a16:creationId xmlns:a16="http://schemas.microsoft.com/office/drawing/2014/main" id="{FFF33D06-69CD-0949-9354-DD4E28D1C22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702924" y="242502"/>
            <a:ext cx="1246650" cy="1261403"/>
          </a:xfrm>
          <a:prstGeom prst="rect">
            <a:avLst/>
          </a:prstGeom>
        </p:spPr>
      </p:pic>
    </p:spTree>
    <p:extLst>
      <p:ext uri="{BB962C8B-B14F-4D97-AF65-F5344CB8AC3E}">
        <p14:creationId xmlns:p14="http://schemas.microsoft.com/office/powerpoint/2010/main" val="4237772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796" y="816127"/>
            <a:ext cx="10420147" cy="836960"/>
          </a:xfrm>
        </p:spPr>
        <p:txBody>
          <a:bodyPr>
            <a:noAutofit/>
          </a:bodyPr>
          <a:lstStyle/>
          <a:p>
            <a:r>
              <a:rPr lang="en-US" sz="3200" b="1" dirty="0">
                <a:latin typeface="Bradley Hand ITC" pitchFamily="66" charset="0"/>
              </a:rPr>
              <a:t>All members of our school team </a:t>
            </a:r>
            <a:br>
              <a:rPr lang="en-US" sz="3200" b="1" dirty="0">
                <a:latin typeface="Bradley Hand ITC" pitchFamily="66" charset="0"/>
              </a:rPr>
            </a:br>
            <a:r>
              <a:rPr lang="en-US" sz="3200" b="1" dirty="0">
                <a:latin typeface="Bradley Hand ITC" pitchFamily="66" charset="0"/>
              </a:rPr>
              <a:t>make a positive contribution to </a:t>
            </a:r>
            <a:br>
              <a:rPr lang="en-US" sz="3200" b="1" dirty="0">
                <a:latin typeface="Bradley Hand ITC" pitchFamily="66" charset="0"/>
              </a:rPr>
            </a:br>
            <a:r>
              <a:rPr lang="en-US" sz="3200" b="1" dirty="0">
                <a:latin typeface="Bradley Hand ITC" pitchFamily="66" charset="0"/>
              </a:rPr>
              <a:t>children’s learning by…</a:t>
            </a:r>
          </a:p>
        </p:txBody>
      </p:sp>
      <p:sp>
        <p:nvSpPr>
          <p:cNvPr id="6" name="Oval 5"/>
          <p:cNvSpPr/>
          <p:nvPr/>
        </p:nvSpPr>
        <p:spPr>
          <a:xfrm>
            <a:off x="5015158" y="2204864"/>
            <a:ext cx="2232248" cy="122413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8A1818"/>
                </a:solidFill>
                <a:latin typeface="Arial" pitchFamily="34" charset="0"/>
                <a:cs typeface="Arial" pitchFamily="34" charset="0"/>
              </a:rPr>
              <a:t>Having high expectations</a:t>
            </a:r>
          </a:p>
        </p:txBody>
      </p:sp>
      <p:sp>
        <p:nvSpPr>
          <p:cNvPr id="9" name="Oval 8"/>
          <p:cNvSpPr/>
          <p:nvPr/>
        </p:nvSpPr>
        <p:spPr>
          <a:xfrm>
            <a:off x="720111" y="4374657"/>
            <a:ext cx="2448272" cy="130531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8A1818"/>
                </a:solidFill>
                <a:latin typeface="Arial" pitchFamily="34" charset="0"/>
                <a:cs typeface="Arial" pitchFamily="34" charset="0"/>
              </a:rPr>
              <a:t>Showing dedication and commitment</a:t>
            </a:r>
          </a:p>
        </p:txBody>
      </p:sp>
      <p:sp>
        <p:nvSpPr>
          <p:cNvPr id="12" name="AutoShape 2" descr="Image result for words into action">
            <a:hlinkClick r:id="rId3"/>
          </p:cNvPr>
          <p:cNvSpPr>
            <a:spLocks noChangeAspect="1" noChangeArrowheads="1"/>
          </p:cNvSpPr>
          <p:nvPr/>
        </p:nvSpPr>
        <p:spPr bwMode="auto">
          <a:xfrm>
            <a:off x="1629916" y="4869160"/>
            <a:ext cx="550011" cy="305992"/>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4" name="Oval 13"/>
          <p:cNvSpPr/>
          <p:nvPr/>
        </p:nvSpPr>
        <p:spPr>
          <a:xfrm>
            <a:off x="8892773" y="4369496"/>
            <a:ext cx="2448272" cy="1305317"/>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8A1818"/>
                </a:solidFill>
                <a:latin typeface="Arial" pitchFamily="34" charset="0"/>
                <a:cs typeface="Arial" pitchFamily="34" charset="0"/>
              </a:rPr>
              <a:t>Contributing effectively to our work as a team</a:t>
            </a:r>
          </a:p>
        </p:txBody>
      </p:sp>
      <p:sp>
        <p:nvSpPr>
          <p:cNvPr id="15" name="Oval 14"/>
          <p:cNvSpPr/>
          <p:nvPr/>
        </p:nvSpPr>
        <p:spPr>
          <a:xfrm>
            <a:off x="9000785" y="2204864"/>
            <a:ext cx="2232248" cy="1152128"/>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8A1818"/>
                </a:solidFill>
                <a:latin typeface="Arial" pitchFamily="34" charset="0"/>
                <a:cs typeface="Arial" pitchFamily="34" charset="0"/>
              </a:rPr>
              <a:t>Putting children’s needs first</a:t>
            </a:r>
          </a:p>
        </p:txBody>
      </p:sp>
      <p:sp>
        <p:nvSpPr>
          <p:cNvPr id="16" name="Oval 15"/>
          <p:cNvSpPr/>
          <p:nvPr/>
        </p:nvSpPr>
        <p:spPr>
          <a:xfrm>
            <a:off x="873832" y="2236281"/>
            <a:ext cx="2232248" cy="1152128"/>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8A1818"/>
                </a:solidFill>
                <a:latin typeface="Arial" pitchFamily="34" charset="0"/>
                <a:cs typeface="Arial" pitchFamily="34" charset="0"/>
              </a:rPr>
              <a:t>Being a positive role model</a:t>
            </a:r>
          </a:p>
        </p:txBody>
      </p:sp>
      <p:sp>
        <p:nvSpPr>
          <p:cNvPr id="10" name="Oval 9"/>
          <p:cNvSpPr/>
          <p:nvPr/>
        </p:nvSpPr>
        <p:spPr>
          <a:xfrm>
            <a:off x="4979154" y="4369497"/>
            <a:ext cx="2304256" cy="1305317"/>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8A1818"/>
                </a:solidFill>
                <a:latin typeface="Arial" pitchFamily="34" charset="0"/>
                <a:cs typeface="Arial" pitchFamily="34" charset="0"/>
              </a:rPr>
              <a:t>Being enthusiastic</a:t>
            </a: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rcRect/>
          <a:stretch/>
        </p:blipFill>
        <p:spPr>
          <a:xfrm>
            <a:off x="10702924" y="242502"/>
            <a:ext cx="1246650" cy="1261403"/>
          </a:xfrm>
          <a:prstGeom prst="rect">
            <a:avLst/>
          </a:prstGeom>
        </p:spPr>
      </p:pic>
    </p:spTree>
    <p:extLst>
      <p:ext uri="{BB962C8B-B14F-4D97-AF65-F5344CB8AC3E}">
        <p14:creationId xmlns:p14="http://schemas.microsoft.com/office/powerpoint/2010/main" val="32118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3812" y="691988"/>
            <a:ext cx="10276131" cy="836960"/>
          </a:xfrm>
        </p:spPr>
        <p:txBody>
          <a:bodyPr>
            <a:normAutofit fontScale="90000"/>
          </a:bodyPr>
          <a:lstStyle/>
          <a:p>
            <a:r>
              <a:rPr lang="en-US" sz="4000" b="1" dirty="0">
                <a:latin typeface="Bradley Hand ITC" pitchFamily="66" charset="0"/>
              </a:rPr>
              <a:t>Children at Becontree Primary </a:t>
            </a:r>
            <a:br>
              <a:rPr lang="en-US" sz="4000" b="1" dirty="0">
                <a:latin typeface="Bradley Hand ITC" pitchFamily="66" charset="0"/>
              </a:rPr>
            </a:br>
            <a:r>
              <a:rPr lang="en-US" sz="4000" b="1" dirty="0">
                <a:latin typeface="Bradley Hand ITC" pitchFamily="66" charset="0"/>
              </a:rPr>
              <a:t>School love learning. They become…</a:t>
            </a:r>
          </a:p>
        </p:txBody>
      </p:sp>
      <p:sp>
        <p:nvSpPr>
          <p:cNvPr id="3" name="Content Placeholder 2"/>
          <p:cNvSpPr>
            <a:spLocks noGrp="1"/>
          </p:cNvSpPr>
          <p:nvPr>
            <p:ph idx="1"/>
          </p:nvPr>
        </p:nvSpPr>
        <p:spPr>
          <a:xfrm>
            <a:off x="1218883" y="1412776"/>
            <a:ext cx="10060105" cy="4657825"/>
          </a:xfrm>
        </p:spPr>
        <p:txBody>
          <a:bodyPr>
            <a:normAutofit/>
          </a:bodyPr>
          <a:lstStyle/>
          <a:p>
            <a:pPr algn="ctr">
              <a:buNone/>
            </a:pPr>
            <a:endParaRPr lang="en-US" sz="4000" b="1" dirty="0">
              <a:latin typeface="Arial" pitchFamily="34" charset="0"/>
              <a:cs typeface="Arial" pitchFamily="34" charset="0"/>
            </a:endParaRPr>
          </a:p>
          <a:p>
            <a:pPr algn="ctr">
              <a:buNone/>
            </a:pPr>
            <a:endParaRPr lang="en-US" sz="4000" b="1" dirty="0">
              <a:latin typeface="Arial" pitchFamily="34" charset="0"/>
              <a:cs typeface="Arial" pitchFamily="34" charset="0"/>
            </a:endParaRPr>
          </a:p>
        </p:txBody>
      </p:sp>
      <p:sp>
        <p:nvSpPr>
          <p:cNvPr id="6" name="Oval 5"/>
          <p:cNvSpPr/>
          <p:nvPr/>
        </p:nvSpPr>
        <p:spPr>
          <a:xfrm>
            <a:off x="4817493" y="3284984"/>
            <a:ext cx="2495498" cy="1369913"/>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8A1818"/>
                </a:solidFill>
                <a:latin typeface="Arial" pitchFamily="34" charset="0"/>
                <a:cs typeface="Arial" pitchFamily="34" charset="0"/>
              </a:rPr>
              <a:t>Confident and ambitious individuals</a:t>
            </a:r>
          </a:p>
        </p:txBody>
      </p:sp>
      <p:sp>
        <p:nvSpPr>
          <p:cNvPr id="7" name="Oval 6"/>
          <p:cNvSpPr/>
          <p:nvPr/>
        </p:nvSpPr>
        <p:spPr>
          <a:xfrm>
            <a:off x="8562545" y="4869160"/>
            <a:ext cx="2476259" cy="1152128"/>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8A1818"/>
                </a:solidFill>
                <a:latin typeface="Arial" pitchFamily="34" charset="0"/>
                <a:cs typeface="Arial" pitchFamily="34" charset="0"/>
              </a:rPr>
              <a:t>Successful and independent learners</a:t>
            </a:r>
          </a:p>
        </p:txBody>
      </p:sp>
      <p:sp>
        <p:nvSpPr>
          <p:cNvPr id="8" name="Oval 7"/>
          <p:cNvSpPr/>
          <p:nvPr/>
        </p:nvSpPr>
        <p:spPr>
          <a:xfrm>
            <a:off x="1042958" y="2130987"/>
            <a:ext cx="2495498" cy="122413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8A1818"/>
                </a:solidFill>
                <a:latin typeface="Arial" pitchFamily="34" charset="0"/>
                <a:cs typeface="Arial" pitchFamily="34" charset="0"/>
              </a:rPr>
              <a:t>Effective communicators</a:t>
            </a:r>
          </a:p>
        </p:txBody>
      </p:sp>
      <p:sp>
        <p:nvSpPr>
          <p:cNvPr id="9" name="Oval 8"/>
          <p:cNvSpPr/>
          <p:nvPr/>
        </p:nvSpPr>
        <p:spPr>
          <a:xfrm>
            <a:off x="1042958" y="4846465"/>
            <a:ext cx="2583323" cy="122413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8A1818"/>
                </a:solidFill>
                <a:latin typeface="Arial" pitchFamily="34" charset="0"/>
                <a:cs typeface="Arial" pitchFamily="34" charset="0"/>
              </a:rPr>
              <a:t>Responsible and caring citizens</a:t>
            </a:r>
          </a:p>
        </p:txBody>
      </p:sp>
      <p:sp>
        <p:nvSpPr>
          <p:cNvPr id="12" name="Oval 11">
            <a:extLst>
              <a:ext uri="{FF2B5EF4-FFF2-40B4-BE49-F238E27FC236}">
                <a16:creationId xmlns:a16="http://schemas.microsoft.com/office/drawing/2014/main" id="{30B80DDD-07A8-4D83-A9C0-413B91C21997}"/>
              </a:ext>
            </a:extLst>
          </p:cNvPr>
          <p:cNvSpPr/>
          <p:nvPr/>
        </p:nvSpPr>
        <p:spPr>
          <a:xfrm>
            <a:off x="8674073" y="2060848"/>
            <a:ext cx="2232248" cy="122413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8A1818"/>
                </a:solidFill>
                <a:latin typeface="Arial" pitchFamily="34" charset="0"/>
                <a:cs typeface="Arial" pitchFamily="34" charset="0"/>
              </a:rPr>
              <a:t>Active contributors</a:t>
            </a:r>
          </a:p>
        </p:txBody>
      </p:sp>
      <p:pic>
        <p:nvPicPr>
          <p:cNvPr id="10" name="Picture 9">
            <a:extLst>
              <a:ext uri="{FF2B5EF4-FFF2-40B4-BE49-F238E27FC236}">
                <a16:creationId xmlns:a16="http://schemas.microsoft.com/office/drawing/2014/main" id="{2FE5D4E8-B55E-1B4A-8658-24E12A4B551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702924" y="242502"/>
            <a:ext cx="1246650" cy="1261403"/>
          </a:xfrm>
          <a:prstGeom prst="rect">
            <a:avLst/>
          </a:prstGeom>
        </p:spPr>
      </p:pic>
    </p:spTree>
    <p:extLst>
      <p:ext uri="{BB962C8B-B14F-4D97-AF65-F5344CB8AC3E}">
        <p14:creationId xmlns:p14="http://schemas.microsoft.com/office/powerpoint/2010/main" val="4237772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BooksClassic_16x9">
      <a:dk1>
        <a:srgbClr val="6A3A20"/>
      </a:dk1>
      <a:lt1>
        <a:sysClr val="window" lastClr="FFFFFF"/>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ooksClassic_16x9">
      <a:dk1>
        <a:srgbClr val="6A3A20"/>
      </a:dk1>
      <a:lt1>
        <a:sysClr val="window" lastClr="FFFFFF"/>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DirectSourceMarket xmlns="4873beb7-5857-4685-be1f-d57550cc96cc" xsi:nil="true"/>
    <ApprovalStatus xmlns="4873beb7-5857-4685-be1f-d57550cc96cc">InProgress</ApprovalStatus>
    <MarketSpecific xmlns="4873beb7-5857-4685-be1f-d57550cc96cc">false</MarketSpecific>
    <LocComments xmlns="4873beb7-5857-4685-be1f-d57550cc96cc" xsi:nil="true"/>
    <ThumbnailAssetId xmlns="4873beb7-5857-4685-be1f-d57550cc96cc" xsi:nil="true"/>
    <PrimaryImageGen xmlns="4873beb7-5857-4685-be1f-d57550cc96cc">false</PrimaryImageGen>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1360476</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 xsi:nil="true"/>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2011-12-12T13:37:00+00:00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UACurrentWords xmlns="4873beb7-5857-4685-be1f-d57550cc96cc" xsi:nil="true"/>
    <ArtSampleDocs xmlns="4873beb7-5857-4685-be1f-d57550cc96cc" xsi:nil="true"/>
    <UALocRecommendation xmlns="4873beb7-5857-4685-be1f-d57550cc96cc">Localize</UALocRecommendation>
    <Manager xmlns="4873beb7-5857-4685-be1f-d57550cc96cc" xsi:nil="true"/>
    <ShowIn xmlns="4873beb7-5857-4685-be1f-d57550cc96cc">Show everywhere</ShowIn>
    <UANotes xmlns="4873beb7-5857-4685-be1f-d57550cc96cc" xsi:nil="true"/>
    <TemplateStatus xmlns="4873beb7-5857-4685-be1f-d57550cc96cc">Complete</TemplateStatus>
    <InternalTagsTaxHTField0 xmlns="4873beb7-5857-4685-be1f-d57550cc96cc">
      <Terms xmlns="http://schemas.microsoft.com/office/infopath/2007/PartnerControls"/>
    </InternalTagsTaxHTField0>
    <CSXHash xmlns="4873beb7-5857-4685-be1f-d57550cc96cc" xsi:nil="true"/>
    <Downloads xmlns="4873beb7-5857-4685-be1f-d57550cc96cc">0</Downloads>
    <VoteCount xmlns="4873beb7-5857-4685-be1f-d57550cc96cc" xsi:nil="true"/>
    <OOCacheId xmlns="4873beb7-5857-4685-be1f-d57550cc96cc" xsi:nil="true"/>
    <IsDeleted xmlns="4873beb7-5857-4685-be1f-d57550cc96cc">false</IsDeleted>
    <AssetExpire xmlns="4873beb7-5857-4685-be1f-d57550cc96cc">2035-01-01T08:00:00+00:00</AssetExpire>
    <DSATActionTaken xmlns="4873beb7-5857-4685-be1f-d57550cc96cc" xsi:nil="true"/>
    <CSXSubmissionMarket xmlns="4873beb7-5857-4685-be1f-d57550cc96cc" xsi:nil="true"/>
    <TPExecutable xmlns="4873beb7-5857-4685-be1f-d57550cc96cc" xsi:nil="true"/>
    <SubmitterId xmlns="4873beb7-5857-4685-be1f-d57550cc96cc" xsi:nil="true"/>
    <EditorialTags xmlns="4873beb7-5857-4685-be1f-d57550cc96cc" xsi:nil="true"/>
    <ApprovalLog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TP102801058</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706496</LocLastLocAttemptVersionLookup>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TaxCatchAll xmlns="4873beb7-5857-4685-be1f-d57550cc96cc"/>
    <Markets xmlns="4873beb7-5857-4685-be1f-d57550cc96cc"/>
    <UAProjectedTotalWords xmlns="4873beb7-5857-4685-be1f-d57550cc96cc" xsi:nil="true"/>
    <IntlLangReview xmlns="4873beb7-5857-4685-be1f-d57550cc96cc">false</IntlLangReview>
    <OutputCachingOn xmlns="4873beb7-5857-4685-be1f-d57550cc96cc">false</OutputCachingOn>
    <AverageRating xmlns="4873beb7-5857-4685-be1f-d57550cc96cc" xsi:nil="true"/>
    <APAuthor xmlns="4873beb7-5857-4685-be1f-d57550cc96cc">
      <UserInfo>
        <DisplayName>REDMOND\v-soujap</DisplayName>
        <AccountId>1954</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OriginalRelease xmlns="4873beb7-5857-4685-be1f-d57550cc96cc">14</OriginalRelease>
    <TPLaunchHelpLinkType xmlns="4873beb7-5857-4685-be1f-d57550cc96cc">Template</TPLaunchHelpLinkType>
    <LocalizationTagsTaxHTField0 xmlns="4873beb7-5857-4685-be1f-d57550cc96cc">
      <Terms xmlns="http://schemas.microsoft.com/office/infopath/2007/PartnerControls"/>
    </LocalizationTagsTaxHTField0>
    <LocMarketGroupTiers2 xmlns="4873beb7-5857-4685-be1f-d57550cc96cc" xsi:nil="true"/>
  </documentManagement>
</p:properties>
</file>

<file path=customXml/item2.xml><?xml version="1.0" encoding="utf-8"?>
<?mso-contentType ?>
<FormTemplates xmlns="http://schemas.microsoft.com/sharepoint/v3/contenttype/forms">
  <Display>DocumentLibraryForm</Display>
  <Edit>AssetEditForm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ED80E12-3BE9-4746-820E-FFB249F467F2}">
  <ds:schemaRefs>
    <ds:schemaRef ds:uri="http://schemas.microsoft.com/office/infopath/2007/PartnerControls"/>
    <ds:schemaRef ds:uri="http://schemas.microsoft.com/office/2006/documentManagement/types"/>
    <ds:schemaRef ds:uri="http://schemas.openxmlformats.org/package/2006/metadata/core-properties"/>
    <ds:schemaRef ds:uri="4873beb7-5857-4685-be1f-d57550cc96cc"/>
    <ds:schemaRef ds:uri="http://purl.org/dc/dcmitype/"/>
    <ds:schemaRef ds:uri="http://purl.org/dc/elements/1.1/"/>
    <ds:schemaRef ds:uri="http://schemas.microsoft.com/office/2006/metadata/properties"/>
    <ds:schemaRef ds:uri="http://www.w3.org/XML/1998/namespace"/>
    <ds:schemaRef ds:uri="http://purl.org/dc/terms/"/>
  </ds:schemaRefs>
</ds:datastoreItem>
</file>

<file path=customXml/itemProps2.xml><?xml version="1.0" encoding="utf-8"?>
<ds:datastoreItem xmlns:ds="http://schemas.openxmlformats.org/officeDocument/2006/customXml" ds:itemID="{8D003AC8-209A-4321-A17C-1B7A20643390}">
  <ds:schemaRefs>
    <ds:schemaRef ds:uri="http://schemas.microsoft.com/sharepoint/v3/contenttype/forms"/>
  </ds:schemaRefs>
</ds:datastoreItem>
</file>

<file path=customXml/itemProps3.xml><?xml version="1.0" encoding="utf-8"?>
<ds:datastoreItem xmlns:ds="http://schemas.openxmlformats.org/officeDocument/2006/customXml" ds:itemID="{83ED4759-CFDD-43F0-817C-11D9197192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Slice</Template>
  <TotalTime>1001</TotalTime>
  <Words>206</Words>
  <Application>Microsoft Macintosh PowerPoint</Application>
  <PresentationFormat>Custom</PresentationFormat>
  <Paragraphs>35</Paragraphs>
  <Slides>6</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Bradley Hand ITC</vt:lpstr>
      <vt:lpstr>Century Gothic</vt:lpstr>
      <vt:lpstr>Constantia</vt:lpstr>
      <vt:lpstr>Wingdings 3</vt:lpstr>
      <vt:lpstr>Slice</vt:lpstr>
      <vt:lpstr>Our shared vision</vt:lpstr>
      <vt:lpstr>PowerPoint Presentation</vt:lpstr>
      <vt:lpstr>Our Core Purpose</vt:lpstr>
      <vt:lpstr>All members of our school community  are…</vt:lpstr>
      <vt:lpstr>All members of our school team  make a positive contribution to  children’s learning by…</vt:lpstr>
      <vt:lpstr>Children at Becontree Primary  School love learning. They become…</vt:lpstr>
    </vt:vector>
  </TitlesOfParts>
  <Company>Oaks Park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Becontree Primary School</dc:title>
  <dc:creator>Ziane</dc:creator>
  <cp:lastModifiedBy>Kate Jensen</cp:lastModifiedBy>
  <cp:revision>105</cp:revision>
  <cp:lastPrinted>2019-09-02T12:24:05Z</cp:lastPrinted>
  <dcterms:created xsi:type="dcterms:W3CDTF">2017-04-12T18:12:23Z</dcterms:created>
  <dcterms:modified xsi:type="dcterms:W3CDTF">2020-08-13T23:32:15Z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