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2" r:id="rId5"/>
    <p:sldId id="263" r:id="rId6"/>
    <p:sldId id="261" r:id="rId7"/>
    <p:sldId id="260" r:id="rId8"/>
    <p:sldId id="265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46FF5-0A9F-445C-B713-1EF547F66A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F070E3-861E-4ACB-88D7-9FAFAFE956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C5C33B-0652-4764-B021-E17B98A04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0DEC3-F85C-4FC9-B6DC-7A582421F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D1272C-6D6F-4823-B7BA-1A542CBC6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622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06E07-6E66-43F3-8F98-8C6E44BD2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0D62D-E9B7-4ADC-8B24-40FE96F77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62BB63-6F05-4E6E-9D43-EA348EB07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0A14B-CFA4-4BB9-882B-66354B3E5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7ACB85-CE62-4841-A2EB-7EF21286C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6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3EE98-35C5-4FE5-BE88-27D23B668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B07C9-E1BB-47A3-9628-E67FC1902D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364730-033D-4059-89E3-4F0C5C637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ACC276-2DFB-43D2-A685-845C88018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8163E-21AC-43BB-A93B-8A7C709FE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668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1FFC5-0BBB-47AA-B7E3-9135E3E0D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17726-CA11-4650-BABA-EF14089678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1C4BF4-C041-4BBD-99DD-40A04A1870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29A4BB-6EF7-409E-A17A-81C3546FF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75B199-C3C0-4909-92DA-8AC5EE637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95C35B-C2E5-49A0-BB7D-5F78BE6EF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198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C53DA-5EF9-41EF-B950-A7D8FCD68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D9C1F0-4252-4407-AAB3-0AA64EA78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B44638-5F0E-4AF8-80BA-00BFFE3EF4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3AB566-568E-4116-8422-9F2F96893B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E8B568-0132-4441-AC2A-ECA1AEFF94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AB0019-D283-4B8A-ADE1-CCC36AEF6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ABFEC5-8DB6-40FA-BAE2-CDF429E9C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4F2790-3346-4E2F-A1AC-5162836A3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971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63BC2-7885-4415-A47F-C56BDEE4F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075542-8818-4035-B96C-21168F1EF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9A83FA-3CC0-41A7-9A35-D8FC7EB3D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76FB13-51D7-4211-99E9-00C4345D2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37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494F4D-704C-484A-BC62-2A94DF1A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FBC138-AF5D-40CF-8BBC-B72746FB1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BC2F65-F2BE-4E11-ACA0-37BC8F4D4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686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7553B-B238-4A71-A9DA-C5BE36E98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C611D2-3274-4B93-990C-080E3832F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E5B37F-093C-452C-AC64-1E5078C62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B9A63D-BF15-44D4-B38B-3A51C0C85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3FB79E-B540-4FE3-9A37-F61918419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F5021D-C11A-4FD1-A5E0-6A0D7C6F3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542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FE0AF-CFF7-451C-847C-268D33B88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F2B819-72E8-4BD2-8A86-A9DD2E11A5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88397B-90B4-40CD-98F7-D4CBBBBBD5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4BB5F7-1B40-4857-972F-DC9DEAF82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362ECF-B837-4A26-9E53-A77897982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9B2654-2361-4973-B9AF-E9E048CEC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667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C0BC0-2546-4A63-89F4-4D83DE138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41C1F5-2C6D-48F8-A9AD-298FB2728E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7D4F0C-4523-4762-8D26-09F84E329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796C8-504B-460C-9FA8-EE0799B9E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3A8C80-ECF6-43F8-8FDD-C98C42433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855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101E03-C708-48A2-A9AE-1D24F2EE09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E21ED4-F881-49A9-B1F4-4E6A23389B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BC2C7C-9E39-470C-B37F-F8B72B2CF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3893BB-B3C3-4FEC-A06D-A7A6C90D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4FAAA-74C9-49BB-AA34-219E48400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289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9BD898-0F79-46CD-A84A-BF4286377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5FF4B4-DAB4-4A76-B54B-E93091E21B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86D4E-CD09-4669-A01A-FF43B24607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12B4A-30F3-408F-855A-6B4C94AA6B3E}" type="datetimeFigureOut">
              <a:rPr lang="en-GB" smtClean="0"/>
              <a:t>20/10/2022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553A9-E343-422F-84C6-A7909EE0A4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640D7-FF96-402D-B080-04CD3D27D5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EC5B5-F531-49F9-A94E-49AB1B9C3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306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9A0A4-0071-4D90-80D1-997D213257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My Letters and Sounds</a:t>
            </a:r>
            <a:b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Phase 2</a:t>
            </a:r>
            <a:b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Week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F7493-A646-4636-8805-A0765B7473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5400" b="1" dirty="0" err="1">
                <a:latin typeface="Comic Sans MS" panose="030F0702030302020204" pitchFamily="66" charset="0"/>
              </a:rPr>
              <a:t>i</a:t>
            </a:r>
            <a:r>
              <a:rPr lang="en-GB" sz="5400" b="1" dirty="0">
                <a:latin typeface="Comic Sans MS" panose="030F0702030302020204" pitchFamily="66" charset="0"/>
              </a:rPr>
              <a:t>   m  n  d</a:t>
            </a:r>
          </a:p>
        </p:txBody>
      </p:sp>
    </p:spTree>
    <p:extLst>
      <p:ext uri="{BB962C8B-B14F-4D97-AF65-F5344CB8AC3E}">
        <p14:creationId xmlns:p14="http://schemas.microsoft.com/office/powerpoint/2010/main" val="758941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AADA610-595D-4FF5-95C3-ABD5D04566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6110" t="31898" r="48678" b="12237"/>
          <a:stretch/>
        </p:blipFill>
        <p:spPr>
          <a:xfrm>
            <a:off x="3628825" y="972274"/>
            <a:ext cx="4327181" cy="5393280"/>
          </a:xfrm>
        </p:spPr>
      </p:pic>
      <p:pic>
        <p:nvPicPr>
          <p:cNvPr id="5" name="247FFAD7">
            <a:hlinkClick r:id="" action="ppaction://media"/>
            <a:extLst>
              <a:ext uri="{FF2B5EF4-FFF2-40B4-BE49-F238E27FC236}">
                <a16:creationId xmlns:a16="http://schemas.microsoft.com/office/drawing/2014/main" id="{26D220AB-DAB0-4F96-9D05-FAECF8C9A1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075" y="920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66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B050DE2-00BA-4798-B25F-29EA2DD514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6110" t="31104" r="23466" b="12237"/>
          <a:stretch/>
        </p:blipFill>
        <p:spPr>
          <a:xfrm>
            <a:off x="2187615" y="1121138"/>
            <a:ext cx="7707926" cy="4871774"/>
          </a:xfrm>
        </p:spPr>
      </p:pic>
      <p:pic>
        <p:nvPicPr>
          <p:cNvPr id="6" name="6AA91A10">
            <a:hlinkClick r:id="" action="ppaction://media"/>
            <a:extLst>
              <a:ext uri="{FF2B5EF4-FFF2-40B4-BE49-F238E27FC236}">
                <a16:creationId xmlns:a16="http://schemas.microsoft.com/office/drawing/2014/main" id="{6B52A57D-9AC4-41B9-A782-54BF575C2D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0257" y="6337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37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C068351-ED50-41F4-87CD-913575A08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5381" t="24510" r="48258" b="20519"/>
          <a:stretch/>
        </p:blipFill>
        <p:spPr>
          <a:xfrm>
            <a:off x="3875590" y="1273215"/>
            <a:ext cx="4440819" cy="5209072"/>
          </a:xfrm>
        </p:spPr>
      </p:pic>
      <p:pic>
        <p:nvPicPr>
          <p:cNvPr id="7" name="7F691B1D">
            <a:hlinkClick r:id="" action="ppaction://media"/>
            <a:extLst>
              <a:ext uri="{FF2B5EF4-FFF2-40B4-BE49-F238E27FC236}">
                <a16:creationId xmlns:a16="http://schemas.microsoft.com/office/drawing/2014/main" id="{1B258890-3BF4-4A41-A301-D926F276FF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3487" y="78585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91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CD57827A-99C1-481C-A93C-8878FFBA0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5381" t="24322" r="24255" b="20519"/>
          <a:stretch/>
        </p:blipFill>
        <p:spPr>
          <a:xfrm>
            <a:off x="1396678" y="435446"/>
            <a:ext cx="9398643" cy="5790070"/>
          </a:xfrm>
        </p:spPr>
      </p:pic>
      <p:pic>
        <p:nvPicPr>
          <p:cNvPr id="5" name="575A8DC7">
            <a:hlinkClick r:id="" action="ppaction://media"/>
            <a:extLst>
              <a:ext uri="{FF2B5EF4-FFF2-40B4-BE49-F238E27FC236}">
                <a16:creationId xmlns:a16="http://schemas.microsoft.com/office/drawing/2014/main" id="{D5218C07-FEEA-4507-816D-692B9DFC0A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5533" y="4354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88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990A1099-FA89-4C97-B01D-8B6D8028EC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4763" t="28845" r="48121" b="16863"/>
          <a:stretch/>
        </p:blipFill>
        <p:spPr>
          <a:xfrm>
            <a:off x="3752627" y="961402"/>
            <a:ext cx="4686746" cy="5278265"/>
          </a:xfrm>
        </p:spPr>
      </p:pic>
      <p:pic>
        <p:nvPicPr>
          <p:cNvPr id="6" name="FC1CE1CF">
            <a:hlinkClick r:id="" action="ppaction://media"/>
            <a:extLst>
              <a:ext uri="{FF2B5EF4-FFF2-40B4-BE49-F238E27FC236}">
                <a16:creationId xmlns:a16="http://schemas.microsoft.com/office/drawing/2014/main" id="{70BD462A-F30E-4025-A161-D7188EBBAB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8212" y="3467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6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3B4101-7B07-451A-AA5D-C32B918A12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4763" t="27471" r="23891" b="16864"/>
          <a:stretch/>
        </p:blipFill>
        <p:spPr>
          <a:xfrm>
            <a:off x="1577279" y="866449"/>
            <a:ext cx="9037441" cy="5511202"/>
          </a:xfrm>
        </p:spPr>
      </p:pic>
      <p:pic>
        <p:nvPicPr>
          <p:cNvPr id="6" name="963376BA">
            <a:hlinkClick r:id="" action="ppaction://media"/>
            <a:extLst>
              <a:ext uri="{FF2B5EF4-FFF2-40B4-BE49-F238E27FC236}">
                <a16:creationId xmlns:a16="http://schemas.microsoft.com/office/drawing/2014/main" id="{3F56CD71-7A1D-465F-91CC-A724943A13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1994" y="18467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858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DC888C2-B275-4B98-B7C6-9B40368FA1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10" t="1403" r="48792" b="2037"/>
          <a:stretch/>
        </p:blipFill>
        <p:spPr>
          <a:xfrm>
            <a:off x="4259484" y="1956121"/>
            <a:ext cx="3449256" cy="4201611"/>
          </a:xfrm>
          <a:prstGeom prst="rect">
            <a:avLst/>
          </a:prstGeom>
        </p:spPr>
      </p:pic>
      <p:pic>
        <p:nvPicPr>
          <p:cNvPr id="6" name="86385D84">
            <a:hlinkClick r:id="" action="ppaction://media"/>
            <a:extLst>
              <a:ext uri="{FF2B5EF4-FFF2-40B4-BE49-F238E27FC236}">
                <a16:creationId xmlns:a16="http://schemas.microsoft.com/office/drawing/2014/main" id="{BD750FC4-3FE5-41B7-9AA2-805F3C1DF7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1280" y="8097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667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479FB4B-EA24-43D3-911E-38F2E6AA60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4763" t="26141" r="23316" b="16668"/>
          <a:stretch/>
        </p:blipFill>
        <p:spPr>
          <a:xfrm>
            <a:off x="2432613" y="1238491"/>
            <a:ext cx="7733936" cy="4791920"/>
          </a:xfrm>
        </p:spPr>
      </p:pic>
      <p:pic>
        <p:nvPicPr>
          <p:cNvPr id="6" name="90BFC2A9">
            <a:hlinkClick r:id="" action="ppaction://media"/>
            <a:extLst>
              <a:ext uri="{FF2B5EF4-FFF2-40B4-BE49-F238E27FC236}">
                <a16:creationId xmlns:a16="http://schemas.microsoft.com/office/drawing/2014/main" id="{7E3CFE2F-19E3-4437-BEA5-4929F08C21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5143" y="48561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260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15</Words>
  <Application>Microsoft Office PowerPoint</Application>
  <PresentationFormat>Widescreen</PresentationFormat>
  <Paragraphs>2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    My Letters and Sounds Phase 2 Week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 Phase 2 Week 2</dc:title>
  <dc:creator>SHack</dc:creator>
  <cp:lastModifiedBy>SHack</cp:lastModifiedBy>
  <cp:revision>6</cp:revision>
  <dcterms:created xsi:type="dcterms:W3CDTF">2022-10-20T08:48:34Z</dcterms:created>
  <dcterms:modified xsi:type="dcterms:W3CDTF">2022-10-20T11:04:41Z</dcterms:modified>
</cp:coreProperties>
</file>