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1" r:id="rId5"/>
    <p:sldId id="260" r:id="rId6"/>
    <p:sldId id="263" r:id="rId7"/>
    <p:sldId id="262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C1C620F-DDE1-4710-BCB7-D316847F6D23}">
          <p14:sldIdLst>
            <p14:sldId id="257"/>
            <p14:sldId id="259"/>
            <p14:sldId id="258"/>
            <p14:sldId id="261"/>
            <p14:sldId id="260"/>
            <p14:sldId id="263"/>
            <p14:sldId id="262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E7C09-6B4F-44AD-AF72-F853ECD54A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F52044-34BF-4B19-B5D8-699D78A66C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E7490-6240-4A73-9ACC-AD59E3BF9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8C0D80-E7DB-457D-B18F-270598A84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DCDED-0EFD-4ADC-A5BB-30BC6DFF1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468CE-8A56-409B-AE99-76EB91EDC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E3547-DA2C-4E06-88B5-36EA0082A5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007BF-29EE-4DBA-8FF2-7B32F06CD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3E47EC-5714-4BFC-AFE5-F045832CC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E5855-44D6-4DF9-B11A-950525EC5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571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D0938-9CE4-4556-820A-941027DD5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34638-478A-47F2-B1F8-3F8359098F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3F10F-94ED-4C01-91DD-EC4EEF5EF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D7ABA-B48A-45B9-9192-B9A1DB085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068E4-8A73-4BF2-8123-4C9E4D7F2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4FD8E-1817-4355-B5FA-82300376E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F78999-3E83-40DA-B12A-FD9B2FCC20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BADD7-3C64-42D1-93C0-9D255A0F2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FDE65D-42C7-40A6-804D-BD01849AD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082656-14E6-4260-A772-D24204FF1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B3D1DD-F605-437E-9A86-4C7079A29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556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994C1-C7F1-4ADB-BFF7-318528360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6A0727-A024-4C61-BA12-C2247B3C7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59F4B4-F9CE-47DA-AE82-45D5D44349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964BB-F878-4227-8F4B-ED8BCAA96D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0BD652-29B3-47D8-92C0-C7E08A64ED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AEA914-C0FD-4C0B-97E3-7AA82F570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415B6D-3282-45B6-8210-B1BC35527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B79DA7-1009-48FB-A7FD-0732A9EA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704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6D3DE-E6E8-4BB0-A6FB-CA2375F36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DCA418-5F29-44D5-B1CD-AE7155349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623099-E186-4D42-B018-E10C4EA12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F63693-82C7-46F3-98E3-78DC524E7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23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2F6F65-5DBD-44DC-A0F8-99526E156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4C8857-0801-4DFC-90CC-29364A574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F6F9C5-321B-4064-ACD4-A7691D9CD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64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C756A-4F4A-410C-AEEA-E52A55E7B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4DEEB-DE5B-4769-B73D-4E542ACE82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727909-1C65-4865-BEF9-1B87BB20C0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7E3CA8-A02C-4385-8299-E4C2F2911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AB4877-FFE2-4D6F-A791-B00151C2F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B4E4B1-C3B0-4D94-A95D-73A93A816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507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87A7F-6DF0-45E8-860B-51D34DB89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82142A-F1AC-40FC-AFE5-19150B6697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6FC52B-DAE5-4FC8-8F21-19ADC85F5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CF87B-3F07-4619-9562-A8A3A79C9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382A01-9D85-4F23-83D1-C2EFDE671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19595C-B3CB-43F9-937B-A7321CAD8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142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C5EA2-9972-485C-82DE-389025616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C6EB41-55C1-44A5-8589-482C22060E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AE5D6D-3A60-48ED-92E4-048FAFA3D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62275D-F187-4B85-9ED1-448777CC5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A9A3DA-B344-4A08-B7A6-AF9FEB2AB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56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45967E-5580-4EC3-9476-C35BC687D9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250668-8A88-439A-A5EB-5BC420C2C5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24137-A9F4-42CE-8ABF-0D0C1B5F4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34D71D-A9FF-4269-A0DD-C1D464508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D212C-DCBB-4073-85E8-6FBBEF354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782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F4E1CF-50A6-4A79-B530-22D0906D6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13D66E-E755-4A6A-B5D8-EDDB35023B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A9D7D0-C03F-4FDA-B329-93852D0B8C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637C0-0CE5-433C-962C-CF46AA12D6A8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097DF-0741-4904-90E4-79640A3973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BD92BC-4F1A-4DBD-A2E6-6E43C446F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C97CD-7900-4A42-BF60-1A9F01C38F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233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9A0A4-0071-4D90-80D1-997D213257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My Letters and Sounds</a:t>
            </a:r>
            <a:b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Phase 2</a:t>
            </a:r>
            <a:b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Week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F7493-A646-4636-8805-A0765B7473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latin typeface="Comic Sans MS" panose="030F0702030302020204" pitchFamily="66" charset="0"/>
              </a:rPr>
              <a:t>g o c k</a:t>
            </a:r>
          </a:p>
        </p:txBody>
      </p:sp>
    </p:spTree>
    <p:extLst>
      <p:ext uri="{BB962C8B-B14F-4D97-AF65-F5344CB8AC3E}">
        <p14:creationId xmlns:p14="http://schemas.microsoft.com/office/powerpoint/2010/main" val="758941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46483C6B-029D-4DBD-B82E-0FEC949E29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661" t="30023" r="47976" b="14275"/>
          <a:stretch/>
        </p:blipFill>
        <p:spPr>
          <a:xfrm>
            <a:off x="4261849" y="1886673"/>
            <a:ext cx="3668302" cy="4359738"/>
          </a:xfrm>
        </p:spPr>
      </p:pic>
      <p:pic>
        <p:nvPicPr>
          <p:cNvPr id="5" name="9D0BF20D">
            <a:hlinkClick r:id="" action="ppaction://media"/>
            <a:extLst>
              <a:ext uri="{FF2B5EF4-FFF2-40B4-BE49-F238E27FC236}">
                <a16:creationId xmlns:a16="http://schemas.microsoft.com/office/drawing/2014/main" id="{EDED5100-7529-473B-AC95-6C2D8677CA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5371" y="184668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48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949B2B-A018-4CCE-83A2-31ABB8A98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661" t="30131" r="23166" b="14275"/>
          <a:stretch/>
        </p:blipFill>
        <p:spPr>
          <a:xfrm>
            <a:off x="1732344" y="1136891"/>
            <a:ext cx="8727311" cy="5333357"/>
          </a:xfrm>
        </p:spPr>
      </p:pic>
      <p:pic>
        <p:nvPicPr>
          <p:cNvPr id="6" name="4AA77B1B">
            <a:hlinkClick r:id="" action="ppaction://media"/>
            <a:extLst>
              <a:ext uri="{FF2B5EF4-FFF2-40B4-BE49-F238E27FC236}">
                <a16:creationId xmlns:a16="http://schemas.microsoft.com/office/drawing/2014/main" id="{DD89EB14-E288-4FBD-9B2B-A605C12B30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0176" y="4971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2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79402038-6348-4B69-A5B8-CEF6EA3D3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951" t="25074" r="48087" b="18542"/>
          <a:stretch/>
        </p:blipFill>
        <p:spPr>
          <a:xfrm>
            <a:off x="4444678" y="1690688"/>
            <a:ext cx="3808071" cy="4652239"/>
          </a:xfrm>
        </p:spPr>
      </p:pic>
      <p:pic>
        <p:nvPicPr>
          <p:cNvPr id="5" name="D52619EA">
            <a:hlinkClick r:id="" action="ppaction://media"/>
            <a:extLst>
              <a:ext uri="{FF2B5EF4-FFF2-40B4-BE49-F238E27FC236}">
                <a16:creationId xmlns:a16="http://schemas.microsoft.com/office/drawing/2014/main" id="{5DE01912-19A0-458C-8EEC-E4EB30B9CA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7108" y="6708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52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4B0B9DC-8362-4262-B312-9CE245220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960" t="26710" r="23766" b="20552"/>
          <a:stretch/>
        </p:blipFill>
        <p:spPr>
          <a:xfrm>
            <a:off x="2126955" y="1412111"/>
            <a:ext cx="8116641" cy="4789337"/>
          </a:xfrm>
        </p:spPr>
      </p:pic>
      <p:pic>
        <p:nvPicPr>
          <p:cNvPr id="8" name="7C3AD3ED">
            <a:hlinkClick r:id="" action="ppaction://media"/>
            <a:extLst>
              <a:ext uri="{FF2B5EF4-FFF2-40B4-BE49-F238E27FC236}">
                <a16:creationId xmlns:a16="http://schemas.microsoft.com/office/drawing/2014/main" id="{FB8A27F5-3C46-4889-9726-099E14CE2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8763" y="79813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27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FB459B73-9FA7-441E-88BD-F627B420A0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424" t="23747" r="48248" b="9751"/>
          <a:stretch/>
        </p:blipFill>
        <p:spPr>
          <a:xfrm>
            <a:off x="4434996" y="2022395"/>
            <a:ext cx="3644134" cy="4351338"/>
          </a:xfrm>
        </p:spPr>
      </p:pic>
      <p:pic>
        <p:nvPicPr>
          <p:cNvPr id="5" name="A527F9B4">
            <a:hlinkClick r:id="" action="ppaction://media"/>
            <a:extLst>
              <a:ext uri="{FF2B5EF4-FFF2-40B4-BE49-F238E27FC236}">
                <a16:creationId xmlns:a16="http://schemas.microsoft.com/office/drawing/2014/main" id="{E5BF7707-40EB-46E2-A7A8-ABD0298D2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518" y="102790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38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D213688-FD46-4036-89D8-5418F2F79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424" t="23747" r="18977" b="9751"/>
          <a:stretch/>
        </p:blipFill>
        <p:spPr>
          <a:xfrm>
            <a:off x="1902375" y="656327"/>
            <a:ext cx="8387249" cy="5177313"/>
          </a:xfrm>
        </p:spPr>
      </p:pic>
      <p:pic>
        <p:nvPicPr>
          <p:cNvPr id="6" name="CF74CDCC">
            <a:hlinkClick r:id="" action="ppaction://media"/>
            <a:extLst>
              <a:ext uri="{FF2B5EF4-FFF2-40B4-BE49-F238E27FC236}">
                <a16:creationId xmlns:a16="http://schemas.microsoft.com/office/drawing/2014/main" id="{84DDC06A-77FE-4392-90EC-297D2496A9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511" y="6563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0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67B3123-70AD-41F7-B238-C78B29BF84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723" t="19807" r="48342" b="14274"/>
          <a:stretch/>
        </p:blipFill>
        <p:spPr>
          <a:xfrm>
            <a:off x="4059820" y="1446835"/>
            <a:ext cx="4072359" cy="4881216"/>
          </a:xfrm>
        </p:spPr>
      </p:pic>
      <p:pic>
        <p:nvPicPr>
          <p:cNvPr id="6" name="501ED96B">
            <a:hlinkClick r:id="" action="ppaction://media"/>
            <a:extLst>
              <a:ext uri="{FF2B5EF4-FFF2-40B4-BE49-F238E27FC236}">
                <a16:creationId xmlns:a16="http://schemas.microsoft.com/office/drawing/2014/main" id="{D037C597-2B11-42D4-ADFE-C8C5CE8619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6004" y="7749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89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62D252E-5B76-477B-A5BE-7103092FC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723" t="20555" r="19576" b="14274"/>
          <a:stretch/>
        </p:blipFill>
        <p:spPr>
          <a:xfrm>
            <a:off x="2552785" y="1825625"/>
            <a:ext cx="7086429" cy="4351338"/>
          </a:xfrm>
        </p:spPr>
      </p:pic>
      <p:pic>
        <p:nvPicPr>
          <p:cNvPr id="5" name="A74A72FA">
            <a:hlinkClick r:id="" action="ppaction://media"/>
            <a:extLst>
              <a:ext uri="{FF2B5EF4-FFF2-40B4-BE49-F238E27FC236}">
                <a16:creationId xmlns:a16="http://schemas.microsoft.com/office/drawing/2014/main" id="{248448AB-9A13-4F8B-9BA2-39C88578DD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0728" y="10296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91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15</Words>
  <Application>Microsoft Office PowerPoint</Application>
  <PresentationFormat>Widescreen</PresentationFormat>
  <Paragraphs>2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    My Letters and Sounds Phase 2 Week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2 Week 3</dc:title>
  <dc:creator>SHack</dc:creator>
  <cp:lastModifiedBy>SHack</cp:lastModifiedBy>
  <cp:revision>6</cp:revision>
  <dcterms:created xsi:type="dcterms:W3CDTF">2022-10-20T09:48:36Z</dcterms:created>
  <dcterms:modified xsi:type="dcterms:W3CDTF">2022-10-21T12:07:41Z</dcterms:modified>
</cp:coreProperties>
</file>