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4BCBF-FD0F-4827-81E5-CB7432E838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962F98-5B44-4759-AD4C-11CDA31208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49F13-3735-4BFE-B351-3F65E8969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EFF33C-01F1-4C30-9E86-BDE4AD0A0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FA79F6-DCA0-46D0-9E53-CD7E5878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218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DEDC2-F5A1-4EE9-AEA1-C6F655B07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B4ED03-CEB6-4146-9482-28F41CD02B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AF5E3F-2387-4B93-A833-D0DC6B3FB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74AC85-4FF6-4CD4-B96C-DA4C9D7F4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A3583-D434-447A-A3E2-D677A1957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828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BE0D6-E276-47CA-B4EB-177399672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43140A-A75C-4807-9CC6-23B6ABBC6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9DEEB0-EAAC-4769-AACA-64A4AF8C8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337E9E-1288-4157-B9DA-87EAFA0F0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9D0E3E-084C-4052-9092-AAA26DE45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945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DD069-833F-46F3-B270-6B238C1CE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E4EAC9-EA99-49F0-92CA-35137BF2F1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05AA5F-77D3-4FC7-AD51-A9D7ABAAF1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1132AF-B551-421D-8480-E4C4125EB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36DD8B-5276-4844-94CE-C6C1DFECB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015122-6EB7-48B3-AB61-3A35AC9BB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89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C3ADF-5300-405D-85E0-D3DBBB268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D4A39-B026-4EF7-9562-FF96573FCA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D4ED3B-099B-4EB6-B0DE-C58F05A82D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B167E7-FF1F-4B1B-8F05-61F404E49D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05CC39-428A-4AD9-93FE-77D0AEA17F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54CBF1-50EB-46A3-B2D7-C7EFCED64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0E15A5-5984-4EE6-B262-64DBE4E13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1DEBC2-3E3D-4D9F-B7A2-C61972310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42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3BB12-A661-4849-9630-DC81724C7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AFC907-D643-452F-990C-F85F918FA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53C55B-F6DB-4B32-8FB7-C9790BE6F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C693D6-B025-422C-8412-78BB7985B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18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4BE4B3-BFD0-4F38-A16C-1BF9F59C3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B07293-4E63-4B16-BE9F-73E5948C8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54E833-C082-4869-BAC5-B6936CC02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525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31D7F-847D-480B-BB6D-27773BA4C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7D9FFB-BDE1-4716-A327-C555F69462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D2ADAC-3883-4269-AA3A-CE7C062AED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A8742-10B8-418A-BA55-9E6712B44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C8A390-CDEE-4717-873A-210D81807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3746F2-8AA5-415C-B968-4E5DEE2D3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651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030AC-8F35-44B1-9709-D54821C06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3198EA-DDB9-42BC-A521-7FF18E6D70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4C38B6-1C4D-4A36-A4E1-6F5FD61445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DA252A-59BE-4CF8-8109-0FEC2A9B8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B838DA-52E1-4FA4-AB9A-57370F878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3BF3CA-6EC7-494D-889D-88B220C4A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073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1A148-FB32-4418-B851-01DFAB33F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3A543E-1439-44C3-A94F-A829B94332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8FD14-6FD4-4E3C-A6C9-2DF04BC3E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5D09B-56BF-4E50-81E8-240F753F3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D9FA3-A21B-4405-B383-D51222488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84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92AD2F-CFF3-4E75-B947-C04E87C546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45C0B9-3C42-4A5D-9162-A9928F0DF0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46B25-6609-47BC-9A56-215EB6237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F5DB3-09B0-4C73-B1B3-CCA349B6F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95BE7-576A-4203-82B1-398948942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089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2893BC-8E45-4903-AB70-93FE3F6CD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6210FE-1A04-44BC-85BC-EDAB763B48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F1C67-3956-43FF-ADD0-F16D218988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F0260-6BCA-44CD-9952-DAA5C742CDF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5787C-8EBC-4B70-B428-803ABB6AED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C5C347-A1D2-4EAB-8071-01FB1FB89D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FB75E-8CE2-4F0A-9691-9D2C6B1529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573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627E8-D725-4F44-AB8D-03EE451A5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85171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Letters and Sounds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F72A7E-8C96-4660-93E4-7ABC414AE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407534"/>
            <a:ext cx="9144000" cy="2850266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Phase 3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4000" dirty="0">
                <a:latin typeface="Comic Sans MS" panose="030F0702030302020204" pitchFamily="66" charset="0"/>
              </a:rPr>
              <a:t>Week 1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4000" dirty="0">
                <a:latin typeface="Comic Sans MS" panose="030F0702030302020204" pitchFamily="66" charset="0"/>
              </a:rPr>
              <a:t>j  v   w   x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314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2590454-3E68-497C-A7E3-B5D1196800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103" t="25693" r="48254" b="11106"/>
          <a:stretch/>
        </p:blipFill>
        <p:spPr>
          <a:xfrm>
            <a:off x="4112209" y="1950719"/>
            <a:ext cx="3605327" cy="4323779"/>
          </a:xfrm>
        </p:spPr>
      </p:pic>
      <p:pic>
        <p:nvPicPr>
          <p:cNvPr id="5" name="1_MLS_E_J">
            <a:hlinkClick r:id="" action="ppaction://media"/>
            <a:extLst>
              <a:ext uri="{FF2B5EF4-FFF2-40B4-BE49-F238E27FC236}">
                <a16:creationId xmlns:a16="http://schemas.microsoft.com/office/drawing/2014/main" id="{A4F4577D-4828-415F-991C-01BB925D67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8513" y="890017"/>
            <a:ext cx="506286" cy="50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55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0F59FA22-1A4B-46E2-BEC3-3B938254B1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103" t="25290" r="20214" b="11106"/>
          <a:stretch/>
        </p:blipFill>
        <p:spPr>
          <a:xfrm>
            <a:off x="2588209" y="1825625"/>
            <a:ext cx="7015581" cy="4351338"/>
          </a:xfrm>
        </p:spPr>
      </p:pic>
      <p:pic>
        <p:nvPicPr>
          <p:cNvPr id="5" name="1_MLS_AS_J">
            <a:hlinkClick r:id="" action="ppaction://media"/>
            <a:extLst>
              <a:ext uri="{FF2B5EF4-FFF2-40B4-BE49-F238E27FC236}">
                <a16:creationId xmlns:a16="http://schemas.microsoft.com/office/drawing/2014/main" id="{7525D433-A2E9-4FB0-82E3-48D89B658F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4518" y="7842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543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4C1CDB1-3EE0-4A42-980A-C9B5A4D93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473" t="24730" r="48155" b="11388"/>
          <a:stretch/>
        </p:blipFill>
        <p:spPr>
          <a:xfrm>
            <a:off x="3645408" y="459296"/>
            <a:ext cx="5242560" cy="6202712"/>
          </a:xfrm>
        </p:spPr>
      </p:pic>
      <p:pic>
        <p:nvPicPr>
          <p:cNvPr id="6" name="2_MLS_E_V">
            <a:hlinkClick r:id="" action="ppaction://media"/>
            <a:extLst>
              <a:ext uri="{FF2B5EF4-FFF2-40B4-BE49-F238E27FC236}">
                <a16:creationId xmlns:a16="http://schemas.microsoft.com/office/drawing/2014/main" id="{314E8663-51AE-4093-A237-92E556252C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0120" y="11542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81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5784E-B942-4421-BE7F-9610C1C4F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AFFAE6DE-0735-4D2D-98AD-7241B763A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473" t="24730" r="20527" b="11388"/>
          <a:stretch/>
        </p:blipFill>
        <p:spPr>
          <a:xfrm>
            <a:off x="2365248" y="1689925"/>
            <a:ext cx="7242471" cy="4487038"/>
          </a:xfrm>
        </p:spPr>
      </p:pic>
      <p:pic>
        <p:nvPicPr>
          <p:cNvPr id="5" name="2_MLS_AS_V">
            <a:hlinkClick r:id="" action="ppaction://media"/>
            <a:extLst>
              <a:ext uri="{FF2B5EF4-FFF2-40B4-BE49-F238E27FC236}">
                <a16:creationId xmlns:a16="http://schemas.microsoft.com/office/drawing/2014/main" id="{15DAFCFA-0959-4396-9848-3E5E7422CF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0837" y="7842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449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DF6060DE-149A-4926-AB82-0AF10A81A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036" t="24185" r="48008" b="12833"/>
          <a:stretch/>
        </p:blipFill>
        <p:spPr>
          <a:xfrm>
            <a:off x="4256340" y="1825625"/>
            <a:ext cx="3679320" cy="4351338"/>
          </a:xfrm>
          <a:prstGeom prst="rect">
            <a:avLst/>
          </a:prstGeom>
        </p:spPr>
      </p:pic>
      <p:pic>
        <p:nvPicPr>
          <p:cNvPr id="9" name="3_MLS_E_W">
            <a:hlinkClick r:id="" action="ppaction://media"/>
            <a:extLst>
              <a:ext uri="{FF2B5EF4-FFF2-40B4-BE49-F238E27FC236}">
                <a16:creationId xmlns:a16="http://schemas.microsoft.com/office/drawing/2014/main" id="{126316FA-2466-4B62-A0A7-178CAEECFE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7189" y="65923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34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5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_MLS_AS_W">
            <a:hlinkClick r:id="" action="ppaction://media"/>
            <a:extLst>
              <a:ext uri="{FF2B5EF4-FFF2-40B4-BE49-F238E27FC236}">
                <a16:creationId xmlns:a16="http://schemas.microsoft.com/office/drawing/2014/main" id="{47718819-2DE2-4598-A8C2-42D8115E3CC0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3765" y="660845"/>
            <a:ext cx="487363" cy="487362"/>
          </a:xfrm>
        </p:spPr>
      </p:pic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7F9FE3C8-2B0D-4766-AEBC-4761836F530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946" t="23049" r="19424" b="11948"/>
          <a:stretch/>
        </p:blipFill>
        <p:spPr>
          <a:xfrm>
            <a:off x="2535222" y="904526"/>
            <a:ext cx="7969748" cy="497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39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128CF92A-A7D1-42F5-9804-CB3F6B31A5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069" t="23678" r="48176" b="13167"/>
          <a:stretch/>
        </p:blipFill>
        <p:spPr>
          <a:xfrm>
            <a:off x="4127513" y="937549"/>
            <a:ext cx="4352967" cy="5197033"/>
          </a:xfrm>
        </p:spPr>
      </p:pic>
      <p:pic>
        <p:nvPicPr>
          <p:cNvPr id="9" name="4_MLS_E_X">
            <a:hlinkClick r:id="" action="ppaction://media"/>
            <a:extLst>
              <a:ext uri="{FF2B5EF4-FFF2-40B4-BE49-F238E27FC236}">
                <a16:creationId xmlns:a16="http://schemas.microsoft.com/office/drawing/2014/main" id="{75284ACD-CB15-46AB-B823-913B601D9B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7498" y="93754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22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4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90D2D5-8995-49DB-B5FA-75B96E5C3A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069" t="23123" r="19819" b="13167"/>
          <a:stretch/>
        </p:blipFill>
        <p:spPr>
          <a:xfrm>
            <a:off x="2395959" y="1825728"/>
            <a:ext cx="7400081" cy="4563497"/>
          </a:xfrm>
        </p:spPr>
      </p:pic>
      <p:pic>
        <p:nvPicPr>
          <p:cNvPr id="6" name="4_MLS_AS_X">
            <a:hlinkClick r:id="" action="ppaction://media"/>
            <a:extLst>
              <a:ext uri="{FF2B5EF4-FFF2-40B4-BE49-F238E27FC236}">
                <a16:creationId xmlns:a16="http://schemas.microsoft.com/office/drawing/2014/main" id="{FDA14822-D1AA-4115-9ED0-F560FF4624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4518" y="10271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05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13</Words>
  <Application>Microsoft Office PowerPoint</Application>
  <PresentationFormat>Widescreen</PresentationFormat>
  <Paragraphs>6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My Letters and Sounds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</dc:title>
  <dc:creator>SHack</dc:creator>
  <cp:lastModifiedBy>SHack</cp:lastModifiedBy>
  <cp:revision>2</cp:revision>
  <dcterms:created xsi:type="dcterms:W3CDTF">2022-11-04T12:47:59Z</dcterms:created>
  <dcterms:modified xsi:type="dcterms:W3CDTF">2022-11-04T13:24:39Z</dcterms:modified>
</cp:coreProperties>
</file>