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66" d="100"/>
          <a:sy n="66" d="100"/>
        </p:scale>
        <p:origin x="67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6FC4D-E2FC-49E7-959B-816A23FAEF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1C32B7-B12D-4071-80E1-551995E428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91E3BA-D69F-483C-811D-1AE03567B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52013-5BDB-4C84-A298-86EF35B0FC9F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1D5F06-2C41-49F8-9BD8-BBEA2DDD0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7E887E-3F77-4B22-AD7C-7C13932C2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33C3-EB2B-48D9-9DE2-3738F739EE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588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226A6F-EE68-4424-8A2E-A577CF33B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72BAF9-5DEA-46D6-B25E-00311FC96F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034BDD-B3B5-4FF1-B710-9351F5A47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52013-5BDB-4C84-A298-86EF35B0FC9F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72F7CA-1CF6-44BA-9B2C-31355B504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D3FF99-A1BA-4BE3-895B-A0F7DF7E8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33C3-EB2B-48D9-9DE2-3738F739EE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745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B87BCC-04B7-4B52-A2EF-724EDA76D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AB2FBA-2C08-46DB-8A9F-B5CB2AE5C4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07B9FA-CB54-413E-B96D-5ACC25CB4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52013-5BDB-4C84-A298-86EF35B0FC9F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F1E6B9-081B-40A9-8AFA-601BE3F620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BC109E-640F-40E2-A8E4-008C715B4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33C3-EB2B-48D9-9DE2-3738F739EE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386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EC418-E0CB-4869-B60D-CA20A3B71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25D107-5A89-4A3B-94B5-1E460D03E0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0D6C5C-42D0-4E7E-9ABE-0C4CC3E98A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A2DDA8-080A-4C61-A09A-5B5DD5E82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52013-5BDB-4C84-A298-86EF35B0FC9F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00B12C-E6A6-4621-87FC-A247B9557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CCB914-D8EF-41F4-AEE1-34B5A92B7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33C3-EB2B-48D9-9DE2-3738F739EE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546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28CC12-2F0C-4DCC-A36E-85C4466E7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A15966-1B85-42E4-9F2E-583680B663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DF4F97-B649-4522-AE23-F2F2DDEA2D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9D7B5D-D49F-4E05-A5BE-FBDD3F3291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A3BC2C-6413-4FBB-A328-40DDA74876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3A77D8A-693E-4C0D-964F-FD818EE34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52013-5BDB-4C84-A298-86EF35B0FC9F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F182A1-EFEE-4282-9358-897A8F677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4BB61E-7BFB-487A-AB06-08BA8E9E0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33C3-EB2B-48D9-9DE2-3738F739EE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309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3A990-5F40-45C1-A145-FFA206B66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6D88F5-0F6E-4DD4-837E-2648C9F91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52013-5BDB-4C84-A298-86EF35B0FC9F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D878B5A-A539-48C5-8C9B-F3E4E50B5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D4142A-8ED7-4D83-A561-27D0D70F2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33C3-EB2B-48D9-9DE2-3738F739EE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26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6030AC4-2798-44A9-9B57-1A56063C6F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52013-5BDB-4C84-A298-86EF35B0FC9F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589E4D-3AD3-4D3F-9657-084FD92B6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25EB69-96E7-4173-B41B-293D57C42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33C3-EB2B-48D9-9DE2-3738F739EE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618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C5F8D6-31B5-4FEB-B4A9-56A695E98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A63555-03F2-47DF-ACCA-86ABCEF1AC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951A66-6510-4C46-9819-0470DF472E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526E68-617F-4F3A-8741-077CFD5ED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52013-5BDB-4C84-A298-86EF35B0FC9F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9F63D4-F4F7-4BBC-AC69-16FB0B655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E9E912-ADFE-4BCA-9B00-0C4845F8B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33C3-EB2B-48D9-9DE2-3738F739EE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767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1BC98-104D-4EB9-96AE-61E66CB0B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698E36-8641-4337-9127-D96FCFE21F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3888A9-03D7-40F7-BEE8-7AAECE3F98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E62C39-E4B7-4080-808D-F45EC88C4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52013-5BDB-4C84-A298-86EF35B0FC9F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667E9E-E381-4523-9FDB-56835C182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955AFD-928F-4F62-B6C3-FD0C56F2C1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33C3-EB2B-48D9-9DE2-3738F739EE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924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E1869F-7CB1-40B6-8F71-C6C790966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1480AD-402E-4679-80D3-F8DF0AB047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DABDAA-EA7B-4D33-B118-3DD4FA3C87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52013-5BDB-4C84-A298-86EF35B0FC9F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8FA967-8EEE-4A7D-AEC0-30F58D9D8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6556F1-B5A6-4A51-8913-A54029E80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33C3-EB2B-48D9-9DE2-3738F739EE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517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DC693D-BB96-4A11-84C8-067911945D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F9B2E8-B9E5-43BA-BC2E-D89E93603A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DE3CCD-9696-415A-9D46-D13610A43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52013-5BDB-4C84-A298-86EF35B0FC9F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D6143C-3084-4721-8ADC-81307BDA8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90560-B35E-428E-978D-DB71A0FBD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33C3-EB2B-48D9-9DE2-3738F739EE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611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C9D5933-CF13-499E-9AD0-A78616550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165F5D-7007-4ACC-B60F-5DA93027F6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7C1FB5-DDFC-49B7-B84A-FB618B7137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552013-5BDB-4C84-A298-86EF35B0FC9F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22E8F2-83A7-42C5-8650-F648BC11A1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A45CEF-F8AA-4A5E-A697-17EF45D764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7B33C3-EB2B-48D9-9DE2-3738F739EE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529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F7276-9066-4A0C-BCEE-C9D6F18A3F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2397406"/>
            <a:ext cx="9144000" cy="2063187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>
                <a:latin typeface="Comic Sans MS" panose="030F0702030302020204" pitchFamily="66" charset="0"/>
              </a:rPr>
              <a:t>Week 5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338595-E308-4104-90EB-E685F5349B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09012"/>
            <a:ext cx="9144000" cy="2063187"/>
          </a:xfrm>
        </p:spPr>
        <p:txBody>
          <a:bodyPr>
            <a:normAutofit/>
          </a:bodyPr>
          <a:lstStyle/>
          <a:p>
            <a:r>
              <a:rPr lang="pt-BR" sz="4000" dirty="0">
                <a:latin typeface="Comic Sans MS" panose="030F0702030302020204" pitchFamily="66" charset="0"/>
              </a:rPr>
              <a:t>h  b  f  ff  l  ll </a:t>
            </a:r>
          </a:p>
          <a:p>
            <a:endParaRPr lang="pt-BR" dirty="0"/>
          </a:p>
          <a:p>
            <a:r>
              <a:rPr lang="pt-BR" sz="4400" dirty="0">
                <a:latin typeface="Comic Sans MS" panose="030F0702030302020204" pitchFamily="66" charset="0"/>
              </a:rPr>
              <a:t>Week 6: ss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E626FB-EC16-4700-B521-44022A69151A}"/>
              </a:ext>
            </a:extLst>
          </p:cNvPr>
          <p:cNvSpPr txBox="1"/>
          <p:nvPr/>
        </p:nvSpPr>
        <p:spPr>
          <a:xfrm>
            <a:off x="2635169" y="674226"/>
            <a:ext cx="692166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My Letters and Sounds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>
                <a:latin typeface="Comic Sans MS" panose="030F0702030302020204" pitchFamily="66" charset="0"/>
              </a:rPr>
              <a:t>Phase 2</a:t>
            </a:r>
          </a:p>
        </p:txBody>
      </p:sp>
    </p:spTree>
    <p:extLst>
      <p:ext uri="{BB962C8B-B14F-4D97-AF65-F5344CB8AC3E}">
        <p14:creationId xmlns:p14="http://schemas.microsoft.com/office/powerpoint/2010/main" val="20877606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7B53E99D-87D4-4CC0-B9F3-A84AB29D4E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0724" t="25038" r="48095" b="8954"/>
          <a:stretch/>
        </p:blipFill>
        <p:spPr>
          <a:xfrm>
            <a:off x="3333509" y="265910"/>
            <a:ext cx="5312780" cy="6326180"/>
          </a:xfrm>
        </p:spPr>
      </p:pic>
      <p:pic>
        <p:nvPicPr>
          <p:cNvPr id="9" name="8935A1AF">
            <a:hlinkClick r:id="" action="ppaction://media"/>
            <a:extLst>
              <a:ext uri="{FF2B5EF4-FFF2-40B4-BE49-F238E27FC236}">
                <a16:creationId xmlns:a16="http://schemas.microsoft.com/office/drawing/2014/main" id="{8A9DE591-76D5-4AFB-8CF8-04806DA575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7579" y="41616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533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3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AEF79BFA-C647-4792-A042-A34D38E603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0724" t="24279" r="18378" b="8954"/>
          <a:stretch/>
        </p:blipFill>
        <p:spPr>
          <a:xfrm>
            <a:off x="1761281" y="866442"/>
            <a:ext cx="8669438" cy="5346535"/>
          </a:xfrm>
        </p:spPr>
      </p:pic>
      <p:pic>
        <p:nvPicPr>
          <p:cNvPr id="5" name="28461A1A">
            <a:hlinkClick r:id="" action="ppaction://media"/>
            <a:extLst>
              <a:ext uri="{FF2B5EF4-FFF2-40B4-BE49-F238E27FC236}">
                <a16:creationId xmlns:a16="http://schemas.microsoft.com/office/drawing/2014/main" id="{409C7E71-E1EA-4526-B2F3-E4835D3041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43488" y="37907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534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9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F24C429-97C6-49C2-97F3-42FD4E6107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0748" t="20235" r="48006" b="13136"/>
          <a:stretch/>
        </p:blipFill>
        <p:spPr>
          <a:xfrm>
            <a:off x="3823504" y="879675"/>
            <a:ext cx="4544992" cy="5451677"/>
          </a:xfrm>
        </p:spPr>
      </p:pic>
      <p:pic>
        <p:nvPicPr>
          <p:cNvPr id="6" name="670C2A1A">
            <a:hlinkClick r:id="" action="ppaction://media"/>
            <a:extLst>
              <a:ext uri="{FF2B5EF4-FFF2-40B4-BE49-F238E27FC236}">
                <a16:creationId xmlns:a16="http://schemas.microsoft.com/office/drawing/2014/main" id="{6FDE1CDB-773D-436A-95E6-C6861A8A1C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429" y="49718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454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5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78BA070D-6AA0-4C35-822A-CCE2E04B8A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19077" t="20023" r="18528" b="12146"/>
          <a:stretch/>
        </p:blipFill>
        <p:spPr>
          <a:xfrm>
            <a:off x="1840375" y="1398953"/>
            <a:ext cx="7813509" cy="4778010"/>
          </a:xfrm>
        </p:spPr>
      </p:pic>
      <p:pic>
        <p:nvPicPr>
          <p:cNvPr id="5" name="2B93453B">
            <a:hlinkClick r:id="" action="ppaction://media"/>
            <a:extLst>
              <a:ext uri="{FF2B5EF4-FFF2-40B4-BE49-F238E27FC236}">
                <a16:creationId xmlns:a16="http://schemas.microsoft.com/office/drawing/2014/main" id="{7C639F7D-3199-4F28-8FB3-B39E879081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50890" y="12679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158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8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D3AC3CE6-6B4C-47B1-B456-CAA56B618B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0857" t="23758" r="48114" b="10402"/>
          <a:stretch/>
        </p:blipFill>
        <p:spPr>
          <a:xfrm>
            <a:off x="3634449" y="590029"/>
            <a:ext cx="4757195" cy="5677941"/>
          </a:xfrm>
        </p:spPr>
      </p:pic>
      <p:pic>
        <p:nvPicPr>
          <p:cNvPr id="5" name="9EEF7754">
            <a:hlinkClick r:id="" action="ppaction://media"/>
            <a:extLst>
              <a:ext uri="{FF2B5EF4-FFF2-40B4-BE49-F238E27FC236}">
                <a16:creationId xmlns:a16="http://schemas.microsoft.com/office/drawing/2014/main" id="{CABE9304-22D5-41FF-8BCB-604F305EBE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2774" y="76340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848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0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008F1F1-8CCE-4B8A-A75B-FADEEC0D76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0275" t="22949" r="18827" b="9486"/>
          <a:stretch/>
        </p:blipFill>
        <p:spPr>
          <a:xfrm>
            <a:off x="2079584" y="1006998"/>
            <a:ext cx="8198735" cy="5116657"/>
          </a:xfrm>
        </p:spPr>
      </p:pic>
      <p:pic>
        <p:nvPicPr>
          <p:cNvPr id="6" name="44A3587A">
            <a:hlinkClick r:id="" action="ppaction://media"/>
            <a:extLst>
              <a:ext uri="{FF2B5EF4-FFF2-40B4-BE49-F238E27FC236}">
                <a16:creationId xmlns:a16="http://schemas.microsoft.com/office/drawing/2014/main" id="{2278B320-9A7F-41DB-B002-ACF9B94B4F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2936" y="28884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802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2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36DB74ED-FFB3-4E7C-81E8-7D0DE7BFAC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0815" t="20041" r="47825" b="14456"/>
          <a:stretch/>
        </p:blipFill>
        <p:spPr>
          <a:xfrm>
            <a:off x="3877519" y="1482342"/>
            <a:ext cx="4006091" cy="4706835"/>
          </a:xfrm>
        </p:spPr>
      </p:pic>
      <p:pic>
        <p:nvPicPr>
          <p:cNvPr id="9" name="E5837D2B">
            <a:hlinkClick r:id="" action="ppaction://media"/>
            <a:extLst>
              <a:ext uri="{FF2B5EF4-FFF2-40B4-BE49-F238E27FC236}">
                <a16:creationId xmlns:a16="http://schemas.microsoft.com/office/drawing/2014/main" id="{74B9618A-0A7E-422B-92AF-88D8195C58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4039" y="42774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838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3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D25A5876-8908-49FE-8D03-297651A96E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0126" t="19468" r="19383" b="14806"/>
          <a:stretch/>
        </p:blipFill>
        <p:spPr>
          <a:xfrm>
            <a:off x="2258002" y="1620456"/>
            <a:ext cx="7568904" cy="4625955"/>
          </a:xfrm>
        </p:spPr>
      </p:pic>
      <p:pic>
        <p:nvPicPr>
          <p:cNvPr id="7" name="BF5CAAF1">
            <a:hlinkClick r:id="" action="ppaction://media"/>
            <a:extLst>
              <a:ext uri="{FF2B5EF4-FFF2-40B4-BE49-F238E27FC236}">
                <a16:creationId xmlns:a16="http://schemas.microsoft.com/office/drawing/2014/main" id="{68D1030A-A588-4C6B-BA78-275A3DB005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1280" y="24254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230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9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3C4C4B94-4FB8-4E5D-8FD3-4D33D52878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152" t="22639" r="48599" b="12147"/>
          <a:stretch/>
        </p:blipFill>
        <p:spPr>
          <a:xfrm>
            <a:off x="3599727" y="733964"/>
            <a:ext cx="4444678" cy="5390071"/>
          </a:xfrm>
        </p:spPr>
      </p:pic>
      <p:pic>
        <p:nvPicPr>
          <p:cNvPr id="5" name="751AD08C">
            <a:hlinkClick r:id="" action="ppaction://media"/>
            <a:extLst>
              <a:ext uri="{FF2B5EF4-FFF2-40B4-BE49-F238E27FC236}">
                <a16:creationId xmlns:a16="http://schemas.microsoft.com/office/drawing/2014/main" id="{C6F132CE-16E6-4019-996E-5F896008BF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80095" y="73396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117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8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1A7AA0E-CC89-4DAE-8B0F-93643A0D5D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19226" t="21352" r="18679" b="12147"/>
          <a:stretch/>
        </p:blipFill>
        <p:spPr>
          <a:xfrm>
            <a:off x="1620455" y="1234271"/>
            <a:ext cx="8518793" cy="5131803"/>
          </a:xfrm>
        </p:spPr>
      </p:pic>
      <p:pic>
        <p:nvPicPr>
          <p:cNvPr id="6" name="A7EF4FAB">
            <a:hlinkClick r:id="" action="ppaction://media"/>
            <a:extLst>
              <a:ext uri="{FF2B5EF4-FFF2-40B4-BE49-F238E27FC236}">
                <a16:creationId xmlns:a16="http://schemas.microsoft.com/office/drawing/2014/main" id="{2FFC3691-99E9-45A9-9764-7ACA7B7577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1361" y="678164"/>
            <a:ext cx="487363" cy="556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439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DFCE61-7868-412F-B290-9FC5D7336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525AACD3-C817-4294-BCAA-9D33D20389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023" t="24648" r="48529" b="9638"/>
          <a:stretch/>
        </p:blipFill>
        <p:spPr>
          <a:xfrm>
            <a:off x="3943108" y="1099595"/>
            <a:ext cx="4309641" cy="5231758"/>
          </a:xfrm>
        </p:spPr>
      </p:pic>
      <p:pic>
        <p:nvPicPr>
          <p:cNvPr id="5" name="6A2F6F0C">
            <a:hlinkClick r:id="" action="ppaction://media"/>
            <a:extLst>
              <a:ext uri="{FF2B5EF4-FFF2-40B4-BE49-F238E27FC236}">
                <a16:creationId xmlns:a16="http://schemas.microsoft.com/office/drawing/2014/main" id="{95D65CDC-8F06-4034-9C14-87EE410FE4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5452" y="85591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396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0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5354B-7402-4B60-8B1D-46C3F5DAE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14D622A-357D-47DF-A56E-536384DA05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1023" t="24013" r="18678" b="8688"/>
          <a:stretch/>
        </p:blipFill>
        <p:spPr>
          <a:xfrm>
            <a:off x="1921398" y="1371649"/>
            <a:ext cx="7660553" cy="4809231"/>
          </a:xfrm>
        </p:spPr>
      </p:pic>
    </p:spTree>
    <p:extLst>
      <p:ext uri="{BB962C8B-B14F-4D97-AF65-F5344CB8AC3E}">
        <p14:creationId xmlns:p14="http://schemas.microsoft.com/office/powerpoint/2010/main" val="42736887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5">
            <a:extLst>
              <a:ext uri="{FF2B5EF4-FFF2-40B4-BE49-F238E27FC236}">
                <a16:creationId xmlns:a16="http://schemas.microsoft.com/office/drawing/2014/main" id="{434C1791-F572-4E22-9118-62C6248EAD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322" t="23356" r="48113" b="9752"/>
          <a:stretch/>
        </p:blipFill>
        <p:spPr>
          <a:xfrm>
            <a:off x="3662900" y="787077"/>
            <a:ext cx="4485059" cy="5521125"/>
          </a:xfrm>
        </p:spPr>
      </p:pic>
      <p:pic>
        <p:nvPicPr>
          <p:cNvPr id="5" name="D3A090FD">
            <a:hlinkClick r:id="" action="ppaction://media"/>
            <a:extLst>
              <a:ext uri="{FF2B5EF4-FFF2-40B4-BE49-F238E27FC236}">
                <a16:creationId xmlns:a16="http://schemas.microsoft.com/office/drawing/2014/main" id="{544DF0A4-749C-4FF5-B81B-D152DEA3EF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" y="91387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772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2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FC37A4D-6333-44F0-B642-731EAE41BA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322" t="22949" r="19426" b="9752"/>
          <a:stretch/>
        </p:blipFill>
        <p:spPr>
          <a:xfrm>
            <a:off x="2146515" y="1088020"/>
            <a:ext cx="7898969" cy="5046562"/>
          </a:xfrm>
        </p:spPr>
      </p:pic>
      <p:pic>
        <p:nvPicPr>
          <p:cNvPr id="7" name="952AC0B2">
            <a:hlinkClick r:id="" action="ppaction://media"/>
            <a:extLst>
              <a:ext uri="{FF2B5EF4-FFF2-40B4-BE49-F238E27FC236}">
                <a16:creationId xmlns:a16="http://schemas.microsoft.com/office/drawing/2014/main" id="{A7D03A12-A13F-4FDA-8734-1E9CCFCB37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8764" y="54054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115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27</Words>
  <Application>Microsoft Office PowerPoint</Application>
  <PresentationFormat>Widescreen</PresentationFormat>
  <Paragraphs>7</Paragraphs>
  <Slides>15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Office Theme</vt:lpstr>
      <vt:lpstr>        Week 5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Letters and Sounds Phase 2 Week 5</dc:title>
  <dc:creator>SHack</dc:creator>
  <cp:lastModifiedBy>SHack</cp:lastModifiedBy>
  <cp:revision>6</cp:revision>
  <dcterms:created xsi:type="dcterms:W3CDTF">2022-11-04T10:37:53Z</dcterms:created>
  <dcterms:modified xsi:type="dcterms:W3CDTF">2022-11-04T11:46:41Z</dcterms:modified>
</cp:coreProperties>
</file>