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81" r:id="rId4"/>
    <p:sldId id="283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3" r:id="rId13"/>
    <p:sldId id="294" r:id="rId14"/>
    <p:sldId id="295" r:id="rId15"/>
    <p:sldId id="296" r:id="rId16"/>
    <p:sldId id="297" r:id="rId17"/>
    <p:sldId id="298" r:id="rId18"/>
    <p:sldId id="307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978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68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960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240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560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756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035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939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484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146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31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55A010-19DD-413F-A478-FA8AA849F5BA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FB437-C407-4E32-8F8C-687ECC793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475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9600" dirty="0" smtClean="0">
                <a:solidFill>
                  <a:srgbClr val="FF0000"/>
                </a:solidFill>
              </a:rPr>
              <a:t>World Book Day</a:t>
            </a:r>
            <a:endParaRPr lang="en-GB" sz="9600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/>
              <a:t>Thursday 3</a:t>
            </a:r>
            <a:r>
              <a:rPr lang="en-GB" sz="4000" baseline="30000" dirty="0" smtClean="0"/>
              <a:t>rd</a:t>
            </a:r>
            <a:r>
              <a:rPr lang="en-GB" sz="4000" dirty="0" smtClean="0"/>
              <a:t> March 2016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106338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8662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736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7176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11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896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976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7778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180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9962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4137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2400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1813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0143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4899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9259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9758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3247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7</Words>
  <Application>Microsoft Office PowerPoint</Application>
  <PresentationFormat>Widescreen</PresentationFormat>
  <Paragraphs>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World Book Day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Education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ckent3.301</dc:creator>
  <cp:lastModifiedBy>ckent3.301</cp:lastModifiedBy>
  <cp:revision>12</cp:revision>
  <dcterms:created xsi:type="dcterms:W3CDTF">2015-03-05T10:28:54Z</dcterms:created>
  <dcterms:modified xsi:type="dcterms:W3CDTF">2016-03-03T15:09:41Z</dcterms:modified>
</cp:coreProperties>
</file>