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66" d="100"/>
          <a:sy n="66" d="100"/>
        </p:scale>
        <p:origin x="677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6CE45B-3FE5-4955-AF1B-D750156749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9C3DE-FB93-4118-9E15-935551E97D3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663C05-E189-41E4-94A5-9895D9DAB7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F5DD3-6ABF-4DCD-9A57-285454BED536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B37696-55A7-4337-A4C8-52DC14498A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6E75FB-0882-4093-92D4-15B49FBD9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BC09E-0449-46D4-BA42-AC76AA0F63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27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689C0E-CFF3-4510-837C-EF2C0645E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23E1E78-D220-4BFE-85BB-BE0D609DFC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15018D-2356-40B9-9B9D-8BDB6D6588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F5DD3-6ABF-4DCD-9A57-285454BED536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EF8C2C-E79E-4E32-B0E0-3D1FC7C47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A9A609-7EAE-430F-9807-E84C505A3D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BC09E-0449-46D4-BA42-AC76AA0F63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0528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7593F2-B89F-45CD-BD8C-D75C64A64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C8BBA5-10B1-462E-B8E3-B653B07DA0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E4D3D4-B3BE-4FFE-A75E-F24C97BCB5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F5DD3-6ABF-4DCD-9A57-285454BED536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B9AC66-1411-4F71-BC46-7C5C418BBA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1C8A6A-A85B-490D-BCB9-F37AC15925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BC09E-0449-46D4-BA42-AC76AA0F63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18123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32411D-3719-4CA2-9C55-98530DA51E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B19158-4EDB-4918-886B-12AAB35DD61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254999-8FCB-4C78-887C-BC2CDDA9CC2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A68F55-AF8B-4112-A8AD-96FA92BE9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F5DD3-6ABF-4DCD-9A57-285454BED536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88965E-99C7-48DF-9B13-041F728AFF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40BC49-D552-4B11-8743-384CE6F07A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BC09E-0449-46D4-BA42-AC76AA0F63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61778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5D0975-E686-4885-A20E-2839B6D428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45FBF42-C5B2-44CB-9C01-E5B3010E42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16FBD6-04E4-4339-87F9-63477A9EB9F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2E7F2BC-913E-4E95-9DA0-CFD7AEE5242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FE5401E-3644-476E-A6D9-4A2EA507D0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6652E13-A655-4A3B-8375-D866E6CD1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F5DD3-6ABF-4DCD-9A57-285454BED536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B577079-11A4-4CA0-A595-1A7E4876DB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DEA79FD-CBF5-46F2-BCD7-EEB6D8320F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BC09E-0449-46D4-BA42-AC76AA0F63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1521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D548A6-F632-4350-AB83-4D304E8DC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EE471D9-B0E8-4DB1-9836-2863E09698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F5DD3-6ABF-4DCD-9A57-285454BED536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B371D3B-5629-450B-AB68-53C7A230D2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A3C87F3-40DA-45DF-A0C2-EE9ECB04C5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BC09E-0449-46D4-BA42-AC76AA0F63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33323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D095F50-3AD2-410F-B4A1-27375C7DFD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F5DD3-6ABF-4DCD-9A57-285454BED536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7A25257-F093-4290-B543-65C22E22B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8DF8173-0E4A-41F0-B495-D290066AAA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BC09E-0449-46D4-BA42-AC76AA0F63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60706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9D5AF1-1BB7-4F81-972E-5CF405C77F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B17528-E05E-4364-99EC-835CFFB2F3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505AC18-D214-40B4-9F3F-6E48E96E42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31688C-3AA4-4A69-814F-A3FBABD7A5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F5DD3-6ABF-4DCD-9A57-285454BED536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E81A4A6-F072-4CB6-81FD-A65DEF5304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1BF624-24E7-486F-A9A0-4F9C13B2C5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BC09E-0449-46D4-BA42-AC76AA0F63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3824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289B7A-F8AF-400A-84E3-79718B598F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DACEFC0-E740-4757-BFAB-6EFF16C3239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99B336E-44CF-4D3D-BE53-9E474CC841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262BF9B-E842-4DE0-ADFF-D37203791E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F5DD3-6ABF-4DCD-9A57-285454BED536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2254CF-B7C9-4402-AB18-BB7F0F9937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52FAE4-68F7-4C94-9D72-913B7DF3D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BC09E-0449-46D4-BA42-AC76AA0F63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383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624C3-7DB3-4E97-80D6-8FAE41DB87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D8E6B3-6905-4200-A09C-27F25FA0CB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830B30-82BB-4231-8A44-05CEC71D2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F5DD3-6ABF-4DCD-9A57-285454BED536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6EAF1B-E413-4F53-BBA7-227C67CE1F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A04005-1C40-4C3F-9436-9F3C3E68D2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BC09E-0449-46D4-BA42-AC76AA0F63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04164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5AD6447-C261-41FD-B529-4EB8949DE1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9466A5-C0D1-4197-A056-1F6195B4043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23E8B5-73B1-4036-8C9E-6DF3C26D3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3F5DD3-6ABF-4DCD-9A57-285454BED536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F8FABD-DD69-4817-BA1F-D68449C3D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3375AF-717A-4626-A9CA-5C5AA23D6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4BC09E-0449-46D4-BA42-AC76AA0F63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233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96F3C9D-60FA-4B9E-A122-976E3B6131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36416A0-8BA7-4515-8F67-93C5237A2CE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B7693C-2027-43E8-B7EA-1ABDC736D1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3F5DD3-6ABF-4DCD-9A57-285454BED536}" type="datetimeFigureOut">
              <a:rPr lang="en-GB" smtClean="0"/>
              <a:t>04/11/2022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32DBCF-4152-4F85-8FAE-B5D72B3D31F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2F9CCC-FA18-478A-9DC2-3DE3F5C1F88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4BC09E-0449-46D4-BA42-AC76AA0F63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1030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9CC127-F536-4267-B928-B7E63DB5003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My Letters and Sounds</a:t>
            </a:r>
            <a:br>
              <a:rPr lang="en-GB" dirty="0">
                <a:latin typeface="Comic Sans MS" panose="030F0702030302020204" pitchFamily="66" charset="0"/>
              </a:rPr>
            </a:br>
            <a:r>
              <a:rPr lang="en-GB" dirty="0">
                <a:latin typeface="Comic Sans MS" panose="030F0702030302020204" pitchFamily="66" charset="0"/>
              </a:rPr>
              <a:t>Phase 3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BF7B402-17F4-4C1F-9DC7-7942753B90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94634"/>
            <a:ext cx="9144000" cy="2133599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Week 3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r>
              <a:rPr lang="en-GB" sz="3600" dirty="0" err="1">
                <a:latin typeface="Comic Sans MS" panose="030F0702030302020204" pitchFamily="66" charset="0"/>
              </a:rPr>
              <a:t>sh</a:t>
            </a:r>
            <a:r>
              <a:rPr lang="en-GB" sz="3600" dirty="0">
                <a:latin typeface="Comic Sans MS" panose="030F0702030302020204" pitchFamily="66" charset="0"/>
              </a:rPr>
              <a:t>   </a:t>
            </a:r>
            <a:r>
              <a:rPr lang="en-GB" sz="3600" dirty="0" err="1">
                <a:latin typeface="Comic Sans MS" panose="030F0702030302020204" pitchFamily="66" charset="0"/>
              </a:rPr>
              <a:t>ch</a:t>
            </a:r>
            <a:r>
              <a:rPr lang="en-GB" sz="3600" dirty="0">
                <a:latin typeface="Comic Sans MS" panose="030F0702030302020204" pitchFamily="66" charset="0"/>
              </a:rPr>
              <a:t>   </a:t>
            </a:r>
            <a:r>
              <a:rPr lang="en-GB" sz="3600" dirty="0" err="1">
                <a:latin typeface="Comic Sans MS" panose="030F0702030302020204" pitchFamily="66" charset="0"/>
              </a:rPr>
              <a:t>th</a:t>
            </a:r>
            <a:r>
              <a:rPr lang="en-GB" sz="3600" dirty="0">
                <a:latin typeface="Comic Sans MS" panose="030F0702030302020204" pitchFamily="66" charset="0"/>
              </a:rPr>
              <a:t>   ng</a:t>
            </a:r>
          </a:p>
        </p:txBody>
      </p:sp>
    </p:spTree>
    <p:extLst>
      <p:ext uri="{BB962C8B-B14F-4D97-AF65-F5344CB8AC3E}">
        <p14:creationId xmlns:p14="http://schemas.microsoft.com/office/powerpoint/2010/main" val="14022068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85FF65B8-06D0-4C7D-ADFA-63234A39F6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2239" t="19426" r="48583" b="16972"/>
          <a:stretch/>
        </p:blipFill>
        <p:spPr>
          <a:xfrm>
            <a:off x="3930106" y="1181631"/>
            <a:ext cx="4331788" cy="5311244"/>
          </a:xfrm>
        </p:spPr>
      </p:pic>
      <p:pic>
        <p:nvPicPr>
          <p:cNvPr id="6" name="9_MLS_E_SH">
            <a:hlinkClick r:id="" action="ppaction://media"/>
            <a:extLst>
              <a:ext uri="{FF2B5EF4-FFF2-40B4-BE49-F238E27FC236}">
                <a16:creationId xmlns:a16="http://schemas.microsoft.com/office/drawing/2014/main" id="{3E01AD26-43CD-4C0C-B3D6-91A75857658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5894" y="93794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120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52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76EE38AA-2020-4180-8E0D-B8AC01BE369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1911" t="19426" r="21316" b="16972"/>
          <a:stretch/>
        </p:blipFill>
        <p:spPr>
          <a:xfrm>
            <a:off x="2015277" y="1349826"/>
            <a:ext cx="8161445" cy="5143049"/>
          </a:xfrm>
        </p:spPr>
      </p:pic>
      <p:pic>
        <p:nvPicPr>
          <p:cNvPr id="5" name="9_MLS_AS_SH">
            <a:hlinkClick r:id="" action="ppaction://media"/>
            <a:extLst>
              <a:ext uri="{FF2B5EF4-FFF2-40B4-BE49-F238E27FC236}">
                <a16:creationId xmlns:a16="http://schemas.microsoft.com/office/drawing/2014/main" id="{89B972AF-09B3-484E-8CD5-F9A4E4CB382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13867" y="555371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1476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66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BBB418C2-5C59-483C-9B43-705581142A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2261" t="26574" r="48529" b="10266"/>
          <a:stretch/>
        </p:blipFill>
        <p:spPr>
          <a:xfrm>
            <a:off x="4026340" y="1331088"/>
            <a:ext cx="4139320" cy="5034465"/>
          </a:xfrm>
        </p:spPr>
      </p:pic>
      <p:pic>
        <p:nvPicPr>
          <p:cNvPr id="6" name="11_MLS_E_CH">
            <a:hlinkClick r:id="" action="ppaction://media"/>
            <a:extLst>
              <a:ext uri="{FF2B5EF4-FFF2-40B4-BE49-F238E27FC236}">
                <a16:creationId xmlns:a16="http://schemas.microsoft.com/office/drawing/2014/main" id="{EADF2712-25FD-45FE-B635-EAA8389F299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619934" y="52033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8931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32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EF3F05C9-9AE7-48BA-9F96-C44694C0A5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2261" t="26411" r="20844" b="10266"/>
          <a:stretch/>
        </p:blipFill>
        <p:spPr>
          <a:xfrm>
            <a:off x="2194307" y="1690688"/>
            <a:ext cx="7803385" cy="4885319"/>
          </a:xfrm>
        </p:spPr>
      </p:pic>
      <p:pic>
        <p:nvPicPr>
          <p:cNvPr id="5" name="10_MLS_AS_CH">
            <a:hlinkClick r:id="" action="ppaction://media"/>
            <a:extLst>
              <a:ext uri="{FF2B5EF4-FFF2-40B4-BE49-F238E27FC236}">
                <a16:creationId xmlns:a16="http://schemas.microsoft.com/office/drawing/2014/main" id="{3E4CA85C-DF4F-41EE-B510-D131ADB77E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37969" y="786556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07857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22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17399B7-7AC4-4D13-A1D1-3689C95FC4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2479" t="25485" r="48447" b="11250"/>
          <a:stretch/>
        </p:blipFill>
        <p:spPr>
          <a:xfrm>
            <a:off x="4001386" y="1261640"/>
            <a:ext cx="4189228" cy="5127586"/>
          </a:xfrm>
        </p:spPr>
      </p:pic>
      <p:pic>
        <p:nvPicPr>
          <p:cNvPr id="6" name="10_MLS_E_TH">
            <a:hlinkClick r:id="" action="ppaction://media"/>
            <a:extLst>
              <a:ext uri="{FF2B5EF4-FFF2-40B4-BE49-F238E27FC236}">
                <a16:creationId xmlns:a16="http://schemas.microsoft.com/office/drawing/2014/main" id="{C38700A0-BAE5-42A3-AB93-B9653FE3AFF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36086" y="101795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5116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24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22F4788C-8EDD-4076-87B2-73185CFCF8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2479" t="25628" r="20551" b="11250"/>
          <a:stretch/>
        </p:blipFill>
        <p:spPr>
          <a:xfrm>
            <a:off x="2605113" y="1825625"/>
            <a:ext cx="6981774" cy="4351338"/>
          </a:xfrm>
        </p:spPr>
      </p:pic>
      <p:pic>
        <p:nvPicPr>
          <p:cNvPr id="5" name="11_MLS_AS_TH">
            <a:hlinkClick r:id="" action="ppaction://media"/>
            <a:extLst>
              <a:ext uri="{FF2B5EF4-FFF2-40B4-BE49-F238E27FC236}">
                <a16:creationId xmlns:a16="http://schemas.microsoft.com/office/drawing/2014/main" id="{3CBAFD32-3C88-48F1-A2AA-A37CA04A51E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84267" y="72868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4552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96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52B52DAB-B602-496F-AC4C-12BC6A5576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2701" t="25177" r="48522" b="12294"/>
          <a:stretch/>
        </p:blipFill>
        <p:spPr>
          <a:xfrm>
            <a:off x="4058856" y="1134319"/>
            <a:ext cx="4074288" cy="4979685"/>
          </a:xfrm>
        </p:spPr>
      </p:pic>
      <p:pic>
        <p:nvPicPr>
          <p:cNvPr id="6" name="12_MLS_E_NG">
            <a:hlinkClick r:id="" action="ppaction://media"/>
            <a:extLst>
              <a:ext uri="{FF2B5EF4-FFF2-40B4-BE49-F238E27FC236}">
                <a16:creationId xmlns:a16="http://schemas.microsoft.com/office/drawing/2014/main" id="{BC1EE523-1388-4E97-A477-9042F18EF13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01361" y="1134319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593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528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4">
            <a:extLst>
              <a:ext uri="{FF2B5EF4-FFF2-40B4-BE49-F238E27FC236}">
                <a16:creationId xmlns:a16="http://schemas.microsoft.com/office/drawing/2014/main" id="{4BED86B2-00C2-4263-B383-022D9DB55F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/>
          <a:srcRect l="21902" t="24704" r="19576" b="11347"/>
          <a:stretch/>
        </p:blipFill>
        <p:spPr>
          <a:xfrm>
            <a:off x="2556388" y="1779327"/>
            <a:ext cx="7079224" cy="4351338"/>
          </a:xfrm>
        </p:spPr>
      </p:pic>
      <p:pic>
        <p:nvPicPr>
          <p:cNvPr id="5" name="12_MLS_AS_NG">
            <a:hlinkClick r:id="" action="ppaction://media"/>
            <a:extLst>
              <a:ext uri="{FF2B5EF4-FFF2-40B4-BE49-F238E27FC236}">
                <a16:creationId xmlns:a16="http://schemas.microsoft.com/office/drawing/2014/main" id="{80742221-442B-4DAB-916C-7EC08EB2FC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56946" y="82128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7925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53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13</Words>
  <Application>Microsoft Office PowerPoint</Application>
  <PresentationFormat>Widescreen</PresentationFormat>
  <Paragraphs>4</Paragraphs>
  <Slides>9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Comic Sans MS</vt:lpstr>
      <vt:lpstr>Office Theme</vt:lpstr>
      <vt:lpstr>My Letters and Sounds Phase 3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Letters and Sounds Phase 3</dc:title>
  <dc:creator>SHack</dc:creator>
  <cp:lastModifiedBy>SHack</cp:lastModifiedBy>
  <cp:revision>3</cp:revision>
  <dcterms:created xsi:type="dcterms:W3CDTF">2022-11-04T14:11:43Z</dcterms:created>
  <dcterms:modified xsi:type="dcterms:W3CDTF">2022-11-04T14:22:15Z</dcterms:modified>
</cp:coreProperties>
</file>