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99" r:id="rId3"/>
    <p:sldId id="310" r:id="rId4"/>
    <p:sldId id="300" r:id="rId5"/>
    <p:sldId id="301" r:id="rId6"/>
    <p:sldId id="302" r:id="rId7"/>
    <p:sldId id="311" r:id="rId8"/>
    <p:sldId id="303" r:id="rId9"/>
    <p:sldId id="304" r:id="rId10"/>
    <p:sldId id="309" r:id="rId11"/>
    <p:sldId id="305" r:id="rId12"/>
    <p:sldId id="312" r:id="rId13"/>
    <p:sldId id="306" r:id="rId14"/>
    <p:sldId id="308" r:id="rId15"/>
    <p:sldId id="313" r:id="rId16"/>
    <p:sldId id="314" r:id="rId17"/>
    <p:sldId id="315" r:id="rId18"/>
    <p:sldId id="316" r:id="rId19"/>
    <p:sldId id="31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978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68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960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240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560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756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035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939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8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146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3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475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>
                <a:solidFill>
                  <a:srgbClr val="FF0000"/>
                </a:solidFill>
              </a:rPr>
              <a:t>World Book Day</a:t>
            </a:r>
            <a:endParaRPr lang="en-GB" sz="96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Thursday 3</a:t>
            </a:r>
            <a:r>
              <a:rPr lang="en-GB" sz="4000" baseline="30000" dirty="0" smtClean="0"/>
              <a:t>rd</a:t>
            </a:r>
            <a:r>
              <a:rPr lang="en-GB" sz="4000" dirty="0" smtClean="0"/>
              <a:t> March 2016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106338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204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90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614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754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70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96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19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707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6368" y="867804"/>
            <a:ext cx="6942437" cy="52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769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58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07550" y="892003"/>
            <a:ext cx="7136027" cy="535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409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56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658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76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37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8359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934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985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7</Words>
  <Application>Microsoft Office PowerPoint</Application>
  <PresentationFormat>Widescreen</PresentationFormat>
  <Paragraphs>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World Book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ckent3.301</dc:creator>
  <cp:lastModifiedBy>ckent3.301</cp:lastModifiedBy>
  <cp:revision>12</cp:revision>
  <dcterms:created xsi:type="dcterms:W3CDTF">2015-03-05T10:28:54Z</dcterms:created>
  <dcterms:modified xsi:type="dcterms:W3CDTF">2016-03-03T15:11:41Z</dcterms:modified>
</cp:coreProperties>
</file>