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86" r:id="rId5"/>
    <p:sldId id="293" r:id="rId6"/>
    <p:sldId id="294" r:id="rId7"/>
    <p:sldId id="295" r:id="rId8"/>
    <p:sldId id="296" r:id="rId9"/>
    <p:sldId id="297" r:id="rId10"/>
    <p:sldId id="298" r:id="rId11"/>
    <p:sldId id="259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Dear" initials="T" lastIdx="1" clrIdx="0">
    <p:extLst>
      <p:ext uri="{19B8F6BF-5375-455C-9EA6-DF929625EA0E}">
        <p15:presenceInfo xmlns:p15="http://schemas.microsoft.com/office/powerpoint/2012/main" userId="S-1-5-21-1842880964-2914026147-1217471780-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B4003C"/>
    <a:srgbClr val="990033"/>
    <a:srgbClr val="99FFCC"/>
    <a:srgbClr val="FFCC66"/>
    <a:srgbClr val="FFCC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 varScale="1">
        <p:scale>
          <a:sx n="62" d="100"/>
          <a:sy n="62" d="100"/>
        </p:scale>
        <p:origin x="140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A4697-B457-4957-8AFF-055B10B2056C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4A489-5117-431F-9CFF-60A1854E691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551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66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229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7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81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169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8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516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70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4120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7009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4A489-5117-431F-9CFF-60A1854E6912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18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FFCC"/>
                </a:solidFill>
              </a:defRPr>
            </a:lvl1pPr>
            <a:lvl2pPr>
              <a:defRPr sz="2400">
                <a:solidFill>
                  <a:srgbClr val="FFFFCC"/>
                </a:solidFill>
              </a:defRPr>
            </a:lvl2pPr>
            <a:lvl3pPr>
              <a:defRPr sz="2000">
                <a:solidFill>
                  <a:srgbClr val="FFFFCC"/>
                </a:solidFill>
              </a:defRPr>
            </a:lvl3pPr>
            <a:lvl4pPr>
              <a:defRPr sz="1800">
                <a:solidFill>
                  <a:srgbClr val="FFFFCC"/>
                </a:solidFill>
              </a:defRPr>
            </a:lvl4pPr>
            <a:lvl5pPr>
              <a:defRPr sz="1800">
                <a:solidFill>
                  <a:srgbClr val="FFFFCC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FFCC"/>
                </a:solidFill>
              </a:defRPr>
            </a:lvl1pPr>
            <a:lvl2pPr>
              <a:defRPr sz="2400">
                <a:solidFill>
                  <a:srgbClr val="FFFFCC"/>
                </a:solidFill>
              </a:defRPr>
            </a:lvl2pPr>
            <a:lvl3pPr>
              <a:defRPr sz="2000">
                <a:solidFill>
                  <a:srgbClr val="FFFFCC"/>
                </a:solidFill>
              </a:defRPr>
            </a:lvl3pPr>
            <a:lvl4pPr>
              <a:defRPr sz="1800">
                <a:solidFill>
                  <a:srgbClr val="FFFFCC"/>
                </a:solidFill>
              </a:defRPr>
            </a:lvl4pPr>
            <a:lvl5pPr>
              <a:defRPr sz="1800">
                <a:solidFill>
                  <a:srgbClr val="FFFFCC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FFC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rgbClr val="FFFFCC"/>
                </a:solidFill>
              </a:defRPr>
            </a:lvl1pPr>
            <a:lvl2pPr>
              <a:defRPr sz="2000">
                <a:solidFill>
                  <a:srgbClr val="FFFFCC"/>
                </a:solidFill>
              </a:defRPr>
            </a:lvl2pPr>
            <a:lvl3pPr>
              <a:defRPr sz="1800">
                <a:solidFill>
                  <a:srgbClr val="FFFFCC"/>
                </a:solidFill>
              </a:defRPr>
            </a:lvl3pPr>
            <a:lvl4pPr>
              <a:defRPr sz="1600">
                <a:solidFill>
                  <a:srgbClr val="FFFFCC"/>
                </a:solidFill>
              </a:defRPr>
            </a:lvl4pPr>
            <a:lvl5pPr>
              <a:defRPr sz="1600">
                <a:solidFill>
                  <a:srgbClr val="FFFFC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FFC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FFFFCC"/>
                </a:solidFill>
              </a:defRPr>
            </a:lvl1pPr>
            <a:lvl2pPr>
              <a:defRPr sz="2000">
                <a:solidFill>
                  <a:srgbClr val="FFFFCC"/>
                </a:solidFill>
              </a:defRPr>
            </a:lvl2pPr>
            <a:lvl3pPr>
              <a:defRPr sz="1800">
                <a:solidFill>
                  <a:srgbClr val="FFFFCC"/>
                </a:solidFill>
              </a:defRPr>
            </a:lvl3pPr>
            <a:lvl4pPr>
              <a:defRPr sz="1600">
                <a:solidFill>
                  <a:srgbClr val="FFFFCC"/>
                </a:solidFill>
              </a:defRPr>
            </a:lvl4pPr>
            <a:lvl5pPr>
              <a:defRPr sz="1600">
                <a:solidFill>
                  <a:srgbClr val="FFFFCC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FFFFCC"/>
                </a:solidFill>
              </a:defRPr>
            </a:lvl1pPr>
            <a:lvl2pPr>
              <a:defRPr sz="2800">
                <a:solidFill>
                  <a:srgbClr val="FFFFCC"/>
                </a:solidFill>
              </a:defRPr>
            </a:lvl2pPr>
            <a:lvl3pPr>
              <a:defRPr sz="2400">
                <a:solidFill>
                  <a:srgbClr val="FFFFCC"/>
                </a:solidFill>
              </a:defRPr>
            </a:lvl3pPr>
            <a:lvl4pPr>
              <a:defRPr sz="2000">
                <a:solidFill>
                  <a:srgbClr val="FFFFCC"/>
                </a:solidFill>
              </a:defRPr>
            </a:lvl4pPr>
            <a:lvl5pPr>
              <a:defRPr sz="2000">
                <a:solidFill>
                  <a:srgbClr val="FFFFCC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FFFFCC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FFFFCC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rgbClr val="FFFFCC"/>
                </a:solidFill>
              </a:defRPr>
            </a:lvl1pPr>
            <a:lvl2pPr>
              <a:defRPr>
                <a:solidFill>
                  <a:srgbClr val="FFFFCC"/>
                </a:solidFill>
              </a:defRPr>
            </a:lvl2pPr>
            <a:lvl3pPr>
              <a:defRPr>
                <a:solidFill>
                  <a:srgbClr val="FFFFCC"/>
                </a:solidFill>
              </a:defRPr>
            </a:lvl3pPr>
            <a:lvl4pPr>
              <a:defRPr>
                <a:solidFill>
                  <a:srgbClr val="FFFFCC"/>
                </a:solidFill>
              </a:defRPr>
            </a:lvl4pPr>
            <a:lvl5pPr>
              <a:defRPr>
                <a:solidFill>
                  <a:srgbClr val="FFFF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CAE20-326F-430D-A5AA-D95C619C6801}" type="datetimeFigureOut">
              <a:rPr lang="en-GB" smtClean="0"/>
              <a:pPr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DFE51-00A3-4C05-B963-D1301C624EB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C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CC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CC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CC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CC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CC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rowth mindset title">
            <a:extLst>
              <a:ext uri="{FF2B5EF4-FFF2-40B4-BE49-F238E27FC236}">
                <a16:creationId xmlns:a16="http://schemas.microsoft.com/office/drawing/2014/main" id="{DCC8560E-20CA-4667-A696-EFD90252F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075" y="1268760"/>
            <a:ext cx="5635849" cy="399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33A9053B-3311-4625-9FEB-799E5BDE7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47" y="404664"/>
            <a:ext cx="8510030" cy="1080120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At Becontree, we focus on 4 main Growth Mindset areas</a:t>
            </a:r>
            <a:br>
              <a:rPr lang="en-US" sz="3100" dirty="0"/>
            </a:br>
            <a:br>
              <a:rPr lang="en-US" dirty="0"/>
            </a:b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3288847-28E4-422E-BAED-1A3D7C29E0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84784"/>
            <a:ext cx="2230568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C4CF709-7E0C-47C4-878D-45EFE5E7DF37}"/>
              </a:ext>
            </a:extLst>
          </p:cNvPr>
          <p:cNvSpPr txBox="1"/>
          <p:nvPr/>
        </p:nvSpPr>
        <p:spPr>
          <a:xfrm>
            <a:off x="457200" y="980728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Curiosity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408616E-E3EA-408A-A0E3-4E649543ECE4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74"/>
          <a:stretch/>
        </p:blipFill>
        <p:spPr bwMode="auto">
          <a:xfrm>
            <a:off x="2687768" y="4211834"/>
            <a:ext cx="1610678" cy="24912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0A88D04-FFB6-4003-A213-4EDEF026B179}"/>
              </a:ext>
            </a:extLst>
          </p:cNvPr>
          <p:cNvSpPr txBox="1"/>
          <p:nvPr/>
        </p:nvSpPr>
        <p:spPr>
          <a:xfrm>
            <a:off x="431684" y="5507940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Co-operation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F512CDE-5555-45CD-BB64-BF15CB905E1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446" y="1484784"/>
            <a:ext cx="2466781" cy="231406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84C9750-0074-41CD-A941-2BB89706015D}"/>
              </a:ext>
            </a:extLst>
          </p:cNvPr>
          <p:cNvSpPr txBox="1"/>
          <p:nvPr/>
        </p:nvSpPr>
        <p:spPr>
          <a:xfrm>
            <a:off x="4512366" y="1010535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Improvement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E69CCF1-261D-4547-8C26-4A6FBB7F323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097" y="3766060"/>
            <a:ext cx="2001133" cy="2970091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7C6959E-3A6D-4829-9363-E55A43A365B9}"/>
              </a:ext>
            </a:extLst>
          </p:cNvPr>
          <p:cNvSpPr txBox="1"/>
          <p:nvPr/>
        </p:nvSpPr>
        <p:spPr>
          <a:xfrm>
            <a:off x="5004048" y="5151040"/>
            <a:ext cx="22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Persevering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4391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Growth Mindset winners this week have been chosen for:</a:t>
            </a:r>
            <a:br>
              <a:rPr lang="en-GB" b="1" dirty="0">
                <a:solidFill>
                  <a:schemeClr val="tx1"/>
                </a:solidFill>
                <a:latin typeface="Bradley Hand ITC" pitchFamily="66" charset="0"/>
              </a:rPr>
            </a:br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…showing the character traits of Inspector Improvement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FF01EA-F3C7-4F9F-BCD9-8D1046283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41E2381-89C8-4FDA-9914-CE84296E03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1923513" y="2725693"/>
            <a:ext cx="5296973" cy="3649480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Who are our Growth Mindset winners this term?</a:t>
            </a:r>
          </a:p>
        </p:txBody>
      </p:sp>
      <p:pic>
        <p:nvPicPr>
          <p:cNvPr id="2052" name="Picture 4" descr="Image result for who will be the winner">
            <a:extLst>
              <a:ext uri="{FF2B5EF4-FFF2-40B4-BE49-F238E27FC236}">
                <a16:creationId xmlns:a16="http://schemas.microsoft.com/office/drawing/2014/main" id="{9A38E9F2-647B-454A-A306-C743325C0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459" y="2780928"/>
            <a:ext cx="4425080" cy="313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624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RA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308980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Aliyaan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Adam 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Adelina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Aila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Hashim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Chloe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/>
                        <a:t>Jack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FC0B429E-17D3-4D61-8FBE-C781C7B390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6516216" y="1324243"/>
            <a:ext cx="2448272" cy="1686797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36F6FF4-5928-4B7C-8EB0-D7095ED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47" y="4869160"/>
            <a:ext cx="2146833" cy="1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704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RH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Adeen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Sultan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Abdurrahman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Kaja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Harleen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Sofiia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Toby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Ismaeel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Sufyan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Alizah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Rayyan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Sabrina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Taylor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Makaya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Christian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Rukyat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Anna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Amanah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Shoaib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FC0B429E-17D3-4D61-8FBE-C781C7B390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6516216" y="1324243"/>
            <a:ext cx="2448272" cy="1686797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36F6FF4-5928-4B7C-8EB0-D7095ED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47" y="4869160"/>
            <a:ext cx="2146833" cy="1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300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1D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361047"/>
              </p:ext>
            </p:extLst>
          </p:nvPr>
        </p:nvGraphicFramePr>
        <p:xfrm>
          <a:off x="611560" y="1196752"/>
          <a:ext cx="5735960" cy="53124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796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en-GB" sz="2000" dirty="0" err="1"/>
                        <a:t>Thadina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Bushra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 err="1"/>
                        <a:t>Aneesah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Michal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Salman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Spencer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411632">
                <a:tc>
                  <a:txBody>
                    <a:bodyPr/>
                    <a:lstStyle/>
                    <a:p>
                      <a:r>
                        <a:rPr lang="en-GB" sz="2000" dirty="0"/>
                        <a:t>Lia- Mae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Nahyan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Aiden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Ilinca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Isabella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 err="1"/>
                        <a:t>Zaraan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Cris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 err="1"/>
                        <a:t>Simrat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Henry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 err="1"/>
                        <a:t>Fechi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Yusuf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Leana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Jaylen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406252">
                <a:tc>
                  <a:txBody>
                    <a:bodyPr/>
                    <a:lstStyle/>
                    <a:p>
                      <a:r>
                        <a:rPr lang="en-GB" sz="2000" dirty="0"/>
                        <a:t>Leah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FC0B429E-17D3-4D61-8FBE-C781C7B390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6516216" y="1324243"/>
            <a:ext cx="2448272" cy="1686797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36F6FF4-5928-4B7C-8EB0-D7095ED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47" y="4869160"/>
            <a:ext cx="2146833" cy="1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811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1L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414821"/>
              </p:ext>
            </p:extLst>
          </p:nvPr>
        </p:nvGraphicFramePr>
        <p:xfrm>
          <a:off x="251520" y="1340768"/>
          <a:ext cx="6096000" cy="51569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Gracee Cranmer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Zain Muhammad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Julian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Dunisha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John Page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Bella-Rose Cummins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Kaiser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Quddus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Joy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Ehimare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Zoya Rahman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Fiza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Faruki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Jessica Toma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Anshara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Habib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Aaminah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Uddin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Amelia-Mae Hill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Lorenzo Rodrigues Pereira Vieira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Ivy-Mae Hopkins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Behram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Waheed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489664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Amrit Kaur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Matei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Vanca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183763"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Evelyn Kaur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Muhammad Ikram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Ayra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Khaleq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Akter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Sofia Young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Zunairah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Laiq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Abdullah </a:t>
                      </a:r>
                      <a:r>
                        <a:rPr lang="en-GB" sz="2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Javed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Zion </a:t>
                      </a:r>
                      <a:r>
                        <a:rPr lang="en-GB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Malaescu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FC0B429E-17D3-4D61-8FBE-C781C7B390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6516216" y="1324243"/>
            <a:ext cx="2520280" cy="1736409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36F6FF4-5928-4B7C-8EB0-D7095ED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47" y="4869160"/>
            <a:ext cx="2146833" cy="1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920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2G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120429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24336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71664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Anshika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Aranya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err="1"/>
                        <a:t>Nawwar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Ayaat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Nyla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1372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Aleeza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Rhys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Buna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Emily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Uzair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Gurfateh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Yaqoob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Nazifa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/>
                        <a:t>Zahra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Isaac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Jessica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Joy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Kasandra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Lexi- Mae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FC0B429E-17D3-4D61-8FBE-C781C7B390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6516216" y="1324243"/>
            <a:ext cx="2448272" cy="1686797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36F6FF4-5928-4B7C-8EB0-D7095ED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47" y="4869160"/>
            <a:ext cx="2146833" cy="1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217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2560" y="366112"/>
            <a:ext cx="9041440" cy="70609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These children in </a:t>
            </a:r>
            <a:r>
              <a:rPr lang="en-GB" sz="32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2D</a:t>
            </a:r>
            <a:r>
              <a:rPr lang="en-GB" sz="3200" dirty="0">
                <a:solidFill>
                  <a:schemeClr val="tx1"/>
                </a:solidFill>
                <a:latin typeface="Bradley Hand ITC" panose="03070402050302030203" pitchFamily="66" charset="0"/>
              </a:rPr>
              <a:t> have been chosen because they have demonstrated a Growth Mindset like…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3FB5382F-1BED-4894-9C9E-E0F6A275D0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696860"/>
              </p:ext>
            </p:extLst>
          </p:nvPr>
        </p:nvGraphicFramePr>
        <p:xfrm>
          <a:off x="251520" y="1340768"/>
          <a:ext cx="6096000" cy="5151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16823673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624618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Enis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Layla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881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Mayeda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Umar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048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Khadeeja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Sydney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3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Mikael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Sara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622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Dollie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A.J.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13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Cristian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Daria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1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Damir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Zayn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0817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Lily-May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Rhea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029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Chloe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Rida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23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Shay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Malcom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947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Indie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09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Ayaan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38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 err="1"/>
                        <a:t>Ashmeet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494096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FC0B429E-17D3-4D61-8FBE-C781C7B390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15" t="21529" r="19634" b="9113"/>
          <a:stretch/>
        </p:blipFill>
        <p:spPr>
          <a:xfrm>
            <a:off x="6516216" y="1340768"/>
            <a:ext cx="2448274" cy="1686798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36F6FF4-5928-4B7C-8EB0-D7095ED8A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47" y="4869160"/>
            <a:ext cx="2146833" cy="168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519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475" y="836712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  <a:latin typeface="Bradley Hand ITC" pitchFamily="66" charset="0"/>
              </a:rPr>
              <a:t>Who will be celebrating next ½ term?</a:t>
            </a:r>
          </a:p>
        </p:txBody>
      </p:sp>
      <p:pic>
        <p:nvPicPr>
          <p:cNvPr id="3074" name="Picture 2" descr="https://14derp3h2v171md9jl2rgth4-wpengine.netdna-ssl.com/wp-content/uploads/2020/05/WinnerGraphic.jpg">
            <a:extLst>
              <a:ext uri="{FF2B5EF4-FFF2-40B4-BE49-F238E27FC236}">
                <a16:creationId xmlns:a16="http://schemas.microsoft.com/office/drawing/2014/main" id="{7D49E5EE-87B8-4F2A-86D9-29DB010AF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050" y="2434522"/>
            <a:ext cx="5886450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2385</TotalTime>
  <Words>313</Words>
  <Application>Microsoft Office PowerPoint</Application>
  <PresentationFormat>On-screen Show (4:3)</PresentationFormat>
  <Paragraphs>144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Bradley Hand ITC</vt:lpstr>
      <vt:lpstr>Calibri</vt:lpstr>
      <vt:lpstr>Office Theme</vt:lpstr>
      <vt:lpstr>PowerPoint Presentation</vt:lpstr>
      <vt:lpstr>At Becontree, we focus on 4 main Growth Mindset areas  </vt:lpstr>
      <vt:lpstr>Growth Mindset winners this week have been chosen for: …showing the character traits of Inspector Improvement</vt:lpstr>
      <vt:lpstr>Who are our Growth Mindset winners this term?</vt:lpstr>
      <vt:lpstr>These children in RA have been chosen because they have demonstrated a Growth Mindset like…</vt:lpstr>
      <vt:lpstr>These children in RH have been chosen because they have demonstrated a Growth Mindset like…</vt:lpstr>
      <vt:lpstr>These children in 1D have been chosen because they have demonstrated a Growth Mindset like…</vt:lpstr>
      <vt:lpstr>These children in 1L have been chosen because they have demonstrated a Growth Mindset like…</vt:lpstr>
      <vt:lpstr>These children in 2G have been chosen because they have demonstrated a Growth Mindset like…</vt:lpstr>
      <vt:lpstr>These children in 2D have been chosen because they have demonstrated a Growth Mindset like…</vt:lpstr>
      <vt:lpstr>Who will be celebrating next ½ term?</vt:lpstr>
    </vt:vector>
  </TitlesOfParts>
  <Company>Oaks Park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Ziane</dc:creator>
  <cp:lastModifiedBy>Sofyia Ali</cp:lastModifiedBy>
  <cp:revision>169</cp:revision>
  <cp:lastPrinted>2021-03-09T15:48:45Z</cp:lastPrinted>
  <dcterms:created xsi:type="dcterms:W3CDTF">2017-04-16T16:22:53Z</dcterms:created>
  <dcterms:modified xsi:type="dcterms:W3CDTF">2025-04-01T11:14:31Z</dcterms:modified>
</cp:coreProperties>
</file>