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E894B-E75D-4112-B67D-F369A2145E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DB6CEE-F376-4D59-BB32-F2C692DDFF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1A36B-4165-48A7-BFF9-5EBFF2D4C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BA62B-6665-4BCE-A1E4-9E2285492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E5944-6321-44DD-A953-03386B9D6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67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D5307-7055-461F-9FA4-D4932B5C1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C82AC-D3EB-4548-B6B1-D26EE6E74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DFEA7-C21D-45C8-B067-10250F1A0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34AC1-2A80-4A4A-85EB-D5EF6C643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7876A0-244A-4E0C-B34F-616EAD8C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474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D9EAF-3E3F-4C02-A988-9302E8E5D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0A2CC2-4587-419D-AAA8-C5684B4A8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8DBA7-AF67-4358-863A-C2D0166BF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20128-D38D-4926-A5AE-EC63EBD02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ABC39-17A1-4655-AFC3-994DF724B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19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F5328-E2AB-400E-8A6D-52F9D9168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DF0F0-1C3E-4CC8-B352-1DBF1FCC3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FE470B-DE4D-4007-9CD5-DA359F9A2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407991-5C05-4714-BBAA-13F6DFC11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08F57B-B1D3-437E-BFDF-0FF6A2BB6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0B8F98-73E6-4EEF-AAE7-99FACBEBD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256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E5D0E-247F-491E-8370-515272AA7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587FC7-93B6-42B1-B0A5-20E7217CEE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8F5918-EDD8-4165-A5BB-1F5AADB66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27511-6158-428C-84CE-42FC3B1503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DD958C-3AEE-4EED-9D51-2F9880D297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D1E4A8-0B81-4F70-B255-ED08884F5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52A9C0-DD44-4275-A84A-2140756B1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5993C3-5131-4F5D-80B7-AF936C4D8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646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33F93-9656-4D30-87FE-0B67806F8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E53CBB-39A3-4F6F-9E13-4191B6503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821D0-11DC-4F37-A449-EBE81C66F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C1B9E4-C11A-406F-8976-6DCA5A85A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421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8E7F3B-ECA8-42DA-973E-C1473519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956972-DA69-4B40-94DF-BDE1237F1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212861-351E-45AE-A0DC-1BB413FB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896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437B8-5063-44A9-9E72-4C827CCB4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2D7FF-E410-4B86-BEF9-150E006F6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AE7163-55D5-49B1-B12C-DD459778B6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279FBD-F195-42F3-AFFE-694D9D914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204AD-8C6B-43B0-B61B-555BA95B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57636-7149-4FEB-AFA0-D54260364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7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6EAC5-CA74-43D8-8C03-ED125D89F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421BE1-BC79-482F-BF7C-8F0AC3B063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51E167-970A-4EF3-9F0E-4B55DA34F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8347A-24DC-45B9-A0CB-C4EA800E8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81581A-487F-427B-8574-D9ADD01B8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F9FED-E1C3-49BD-B126-488F27A1F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792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8D720-C26B-4769-BE84-47BC3C6B8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4F73F-12FF-4593-80F5-FEF7F6AC3D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A0A41-68F8-4073-8884-DADE24BCD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8E969C-4585-4AB3-9986-9BA27D030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90DA3-6621-4E2D-899F-379DB73CF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90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07ED9A-53DC-41D7-8711-3151B9DA1D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B79EB-6673-4B55-A950-8999D91A9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0A1AC-937E-486D-91B6-365160E39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7C0A5-6E11-486A-9B41-90972183F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9CD8A-BFD3-498C-8C36-7978FA206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805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9AD598-E49A-46DF-8A27-0DA500347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647F-BCD2-458D-84C8-8B73A5436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B244E-C263-4144-B2A2-109E3F139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06DE1-0D19-4682-A3C3-C20F5411DC12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2A0B8-E16F-4BAB-A27D-C5D4CFC02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C6D37-F1EA-4D24-95ED-03A60BAD1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4E35F-B941-4CDA-89F0-6A6B393DD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7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891D9-73F1-44C7-A601-6F75C088C3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My Letters and Sounds</a:t>
            </a:r>
            <a:br>
              <a:rPr lang="en-GB" dirty="0"/>
            </a:br>
            <a:r>
              <a:rPr lang="en-GB" dirty="0"/>
              <a:t>Phase 2</a:t>
            </a:r>
            <a:br>
              <a:rPr lang="en-GB" dirty="0"/>
            </a:br>
            <a:r>
              <a:rPr lang="en-GB" dirty="0"/>
              <a:t>Week 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618C0-6218-4509-ACCF-01417ECF3B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ck  e  u  r</a:t>
            </a:r>
          </a:p>
        </p:txBody>
      </p:sp>
    </p:spTree>
    <p:extLst>
      <p:ext uri="{BB962C8B-B14F-4D97-AF65-F5344CB8AC3E}">
        <p14:creationId xmlns:p14="http://schemas.microsoft.com/office/powerpoint/2010/main" val="2497189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9B7AA2-FA34-459F-AEC8-130CE303C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864" t="20996" r="48239" b="11697"/>
          <a:stretch/>
        </p:blipFill>
        <p:spPr>
          <a:xfrm>
            <a:off x="4290349" y="1848320"/>
            <a:ext cx="3611302" cy="4425159"/>
          </a:xfrm>
        </p:spPr>
      </p:pic>
      <p:pic>
        <p:nvPicPr>
          <p:cNvPr id="6" name="C34DC9E8">
            <a:hlinkClick r:id="" action="ppaction://media"/>
            <a:extLst>
              <a:ext uri="{FF2B5EF4-FFF2-40B4-BE49-F238E27FC236}">
                <a16:creationId xmlns:a16="http://schemas.microsoft.com/office/drawing/2014/main" id="{4B0DC3EF-9F85-40E9-851E-37BBC32A59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6085" y="58545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9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9CC2156-FF98-4607-B21B-443B1712C2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9676" t="20996" r="18827" b="10641"/>
          <a:stretch/>
        </p:blipFill>
        <p:spPr>
          <a:xfrm>
            <a:off x="2251476" y="1597306"/>
            <a:ext cx="7323914" cy="4579657"/>
          </a:xfrm>
        </p:spPr>
      </p:pic>
      <p:pic>
        <p:nvPicPr>
          <p:cNvPr id="5" name="B23121A3">
            <a:hlinkClick r:id="" action="ppaction://media"/>
            <a:extLst>
              <a:ext uri="{FF2B5EF4-FFF2-40B4-BE49-F238E27FC236}">
                <a16:creationId xmlns:a16="http://schemas.microsoft.com/office/drawing/2014/main" id="{3FB7E6D5-08CA-4060-A15D-1FFB673F28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8601" y="8675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5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634384-2723-418C-9272-C30579F8B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20" t="24732" r="47885" b="13035"/>
          <a:stretch/>
        </p:blipFill>
        <p:spPr>
          <a:xfrm>
            <a:off x="3971080" y="796756"/>
            <a:ext cx="4249839" cy="4926940"/>
          </a:xfrm>
        </p:spPr>
      </p:pic>
      <p:pic>
        <p:nvPicPr>
          <p:cNvPr id="6" name="BB8F4DAB">
            <a:hlinkClick r:id="" action="ppaction://media"/>
            <a:extLst>
              <a:ext uri="{FF2B5EF4-FFF2-40B4-BE49-F238E27FC236}">
                <a16:creationId xmlns:a16="http://schemas.microsoft.com/office/drawing/2014/main" id="{14FBD664-8706-477A-A445-6E3E96F54B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511" y="5530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1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8E8F8B8-343D-4D8C-8424-AA9778349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219" t="24279" r="20474" b="13210"/>
          <a:stretch/>
        </p:blipFill>
        <p:spPr>
          <a:xfrm>
            <a:off x="1529786" y="889425"/>
            <a:ext cx="9132427" cy="5603450"/>
          </a:xfrm>
        </p:spPr>
      </p:pic>
      <p:pic>
        <p:nvPicPr>
          <p:cNvPr id="6" name="9BFD3B1E">
            <a:hlinkClick r:id="" action="ppaction://media"/>
            <a:extLst>
              <a:ext uri="{FF2B5EF4-FFF2-40B4-BE49-F238E27FC236}">
                <a16:creationId xmlns:a16="http://schemas.microsoft.com/office/drawing/2014/main" id="{352698F6-4202-45E6-9D88-E9D4074D6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6085" y="8894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27BF540-795C-404A-8C0A-D3FB9580B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818" t="21793" r="48099" b="16896"/>
          <a:stretch/>
        </p:blipFill>
        <p:spPr>
          <a:xfrm>
            <a:off x="4282128" y="1956122"/>
            <a:ext cx="3627744" cy="4301864"/>
          </a:xfrm>
        </p:spPr>
      </p:pic>
      <p:pic>
        <p:nvPicPr>
          <p:cNvPr id="5" name="9BED44BE">
            <a:hlinkClick r:id="" action="ppaction://media"/>
            <a:extLst>
              <a:ext uri="{FF2B5EF4-FFF2-40B4-BE49-F238E27FC236}">
                <a16:creationId xmlns:a16="http://schemas.microsoft.com/office/drawing/2014/main" id="{77108F8C-D4F5-4E8F-8800-C23F0BD279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280" y="11568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E4E98E-7BCB-4538-BD3F-A679C825B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818" t="21087" r="20748" b="16897"/>
          <a:stretch/>
        </p:blipFill>
        <p:spPr>
          <a:xfrm>
            <a:off x="2173200" y="1099596"/>
            <a:ext cx="7845600" cy="4849772"/>
          </a:xfrm>
        </p:spPr>
      </p:pic>
      <p:pic>
        <p:nvPicPr>
          <p:cNvPr id="8" name="1187EB60">
            <a:hlinkClick r:id="" action="ppaction://media"/>
            <a:extLst>
              <a:ext uri="{FF2B5EF4-FFF2-40B4-BE49-F238E27FC236}">
                <a16:creationId xmlns:a16="http://schemas.microsoft.com/office/drawing/2014/main" id="{A2FDE15C-0B9F-4D45-A99A-4603410083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7578" y="10995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1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7CE866-22ED-4DA3-8901-AF4C4E0C5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770" t="25826" r="48074" b="12413"/>
          <a:stretch/>
        </p:blipFill>
        <p:spPr>
          <a:xfrm>
            <a:off x="4209327" y="1481559"/>
            <a:ext cx="4043423" cy="4658231"/>
          </a:xfrm>
        </p:spPr>
      </p:pic>
      <p:pic>
        <p:nvPicPr>
          <p:cNvPr id="7" name="8EA35F53">
            <a:hlinkClick r:id="" action="ppaction://media"/>
            <a:extLst>
              <a:ext uri="{FF2B5EF4-FFF2-40B4-BE49-F238E27FC236}">
                <a16:creationId xmlns:a16="http://schemas.microsoft.com/office/drawing/2014/main" id="{8D05EDF5-D6F5-4198-8AFA-C237805267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9235" y="8791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405D0B74-517C-414E-B618-0B5229EC58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770" t="26141" r="19875" b="12412"/>
          <a:stretch/>
        </p:blipFill>
        <p:spPr>
          <a:xfrm>
            <a:off x="2422774" y="1825625"/>
            <a:ext cx="7346452" cy="4351338"/>
          </a:xfrm>
        </p:spPr>
      </p:pic>
      <p:pic>
        <p:nvPicPr>
          <p:cNvPr id="5" name="EB95F49C">
            <a:hlinkClick r:id="" action="ppaction://media"/>
            <a:extLst>
              <a:ext uri="{FF2B5EF4-FFF2-40B4-BE49-F238E27FC236}">
                <a16:creationId xmlns:a16="http://schemas.microsoft.com/office/drawing/2014/main" id="{E36E9294-307E-414B-AE1B-94C953E96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54657" y="13421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14</Words>
  <Application>Microsoft Office PowerPoint</Application>
  <PresentationFormat>Widescreen</PresentationFormat>
  <Paragraphs>2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Phase 2 Week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2 Week 4</dc:title>
  <dc:creator>SHack</dc:creator>
  <cp:lastModifiedBy>SHack</cp:lastModifiedBy>
  <cp:revision>5</cp:revision>
  <dcterms:created xsi:type="dcterms:W3CDTF">2022-10-21T12:16:39Z</dcterms:created>
  <dcterms:modified xsi:type="dcterms:W3CDTF">2022-10-21T13:40:51Z</dcterms:modified>
</cp:coreProperties>
</file>