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Moldrich" initials="J" lastIdx="3" clrIdx="0">
    <p:extLst>
      <p:ext uri="{19B8F6BF-5375-455C-9EA6-DF929625EA0E}">
        <p15:presenceInfo xmlns:p15="http://schemas.microsoft.com/office/powerpoint/2012/main" userId="S-1-5-21-1842880964-2914026147-1217471780-522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DB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925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43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696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919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098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720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017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127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555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53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398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9959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316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756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5780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799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86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48AFB73-8C6F-4515-986F-B8CD6B9E3A6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3827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70A6A93-1674-401C-A28E-5735569EC3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3325" y="74991"/>
            <a:ext cx="1328668" cy="1467311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4155BF9-9D19-44C1-BCE7-814CC15F99DF}"/>
              </a:ext>
            </a:extLst>
          </p:cNvPr>
          <p:cNvSpPr/>
          <p:nvPr/>
        </p:nvSpPr>
        <p:spPr>
          <a:xfrm>
            <a:off x="0" y="6360993"/>
            <a:ext cx="10447020" cy="4544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Strengthening the partnership between home and school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0C55A05-1632-4EAB-B85C-AA5960E0F8E4}"/>
              </a:ext>
            </a:extLst>
          </p:cNvPr>
          <p:cNvSpPr/>
          <p:nvPr/>
        </p:nvSpPr>
        <p:spPr>
          <a:xfrm>
            <a:off x="2488018" y="169490"/>
            <a:ext cx="7687340" cy="2097428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solidFill>
                <a:srgbClr val="FF0000"/>
              </a:solidFill>
              <a:latin typeface="Bell MT" panose="02020503060305020303" pitchFamily="18" charset="0"/>
            </a:endParaRP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Bell MT" panose="02020503060305020303" pitchFamily="18" charset="0"/>
              </a:rPr>
              <a:t>  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Bell MT" panose="02020503060305020303" pitchFamily="18" charset="0"/>
              </a:rPr>
              <a:t>HARVEST FESTIVAL DONATIONS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Bell MT" panose="02020503060305020303" pitchFamily="18" charset="0"/>
              </a:rPr>
              <a:t>MONDAY 30</a:t>
            </a:r>
            <a:r>
              <a:rPr lang="en-GB" sz="3600" baseline="30000" dirty="0">
                <a:solidFill>
                  <a:srgbClr val="FF0000"/>
                </a:solidFill>
                <a:latin typeface="Bell MT" panose="02020503060305020303" pitchFamily="18" charset="0"/>
              </a:rPr>
              <a:t>th</a:t>
            </a:r>
            <a:r>
              <a:rPr lang="en-GB" sz="3600" dirty="0">
                <a:solidFill>
                  <a:srgbClr val="FF0000"/>
                </a:solidFill>
                <a:latin typeface="Bell MT" panose="02020503060305020303" pitchFamily="18" charset="0"/>
              </a:rPr>
              <a:t> SEPTEMBER – 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Bell MT" panose="02020503060305020303" pitchFamily="18" charset="0"/>
              </a:rPr>
              <a:t>MONDAY 7</a:t>
            </a:r>
            <a:r>
              <a:rPr lang="en-GB" sz="3600" baseline="30000" dirty="0">
                <a:solidFill>
                  <a:srgbClr val="FF0000"/>
                </a:solidFill>
                <a:latin typeface="Bell MT" panose="02020503060305020303" pitchFamily="18" charset="0"/>
              </a:rPr>
              <a:t>TH</a:t>
            </a:r>
            <a:r>
              <a:rPr lang="en-GB" sz="3600" dirty="0">
                <a:solidFill>
                  <a:srgbClr val="FF0000"/>
                </a:solidFill>
                <a:latin typeface="Bell MT" panose="02020503060305020303" pitchFamily="18" charset="0"/>
              </a:rPr>
              <a:t> OCTOBER 2024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ll MT" panose="02020503060305020303" pitchFamily="18" charset="0"/>
            </a:endParaRPr>
          </a:p>
          <a:p>
            <a:pPr algn="ctr"/>
            <a:r>
              <a:rPr lang="en-GB" sz="3200" baseline="30000" dirty="0">
                <a:solidFill>
                  <a:srgbClr val="FF0000"/>
                </a:solidFill>
                <a:latin typeface="Bell MT" panose="02020503060305020303" pitchFamily="18" charset="0"/>
              </a:rPr>
              <a:t> </a:t>
            </a:r>
          </a:p>
          <a:p>
            <a:pPr algn="ctr"/>
            <a:r>
              <a:rPr lang="en-GB" sz="4000" baseline="30000" dirty="0">
                <a:solidFill>
                  <a:srgbClr val="FF0000"/>
                </a:solidFill>
                <a:latin typeface="Bell MT" panose="02020503060305020303" pitchFamily="18" charset="0"/>
              </a:rPr>
              <a:t>D</a:t>
            </a:r>
            <a:endParaRPr lang="en-GB" sz="5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E7B1055-A54E-4462-BABB-8C9E0B93B83F}"/>
              </a:ext>
            </a:extLst>
          </p:cNvPr>
          <p:cNvSpPr/>
          <p:nvPr/>
        </p:nvSpPr>
        <p:spPr>
          <a:xfrm>
            <a:off x="3326591" y="2401578"/>
            <a:ext cx="5803579" cy="3959415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 dirty="0">
              <a:solidFill>
                <a:schemeClr val="bg1"/>
              </a:solidFill>
            </a:endParaRPr>
          </a:p>
          <a:p>
            <a:pPr algn="ctr"/>
            <a:endParaRPr lang="en-GB" sz="1600" b="1" dirty="0">
              <a:solidFill>
                <a:schemeClr val="bg1"/>
              </a:solidFill>
            </a:endParaRPr>
          </a:p>
          <a:p>
            <a:pPr algn="ctr"/>
            <a:r>
              <a:rPr lang="en-GB" sz="1600" b="1" dirty="0">
                <a:solidFill>
                  <a:schemeClr val="bg1"/>
                </a:solidFill>
              </a:rPr>
              <a:t>It’s that time again when we are asking for donations for our Harvest Festival. </a:t>
            </a:r>
            <a:r>
              <a:rPr lang="en-GB" sz="1600" b="1">
                <a:solidFill>
                  <a:schemeClr val="bg1"/>
                </a:solidFill>
              </a:rPr>
              <a:t>This year, </a:t>
            </a:r>
            <a:r>
              <a:rPr lang="en-GB" sz="1600" b="1" dirty="0">
                <a:solidFill>
                  <a:schemeClr val="bg1"/>
                </a:solidFill>
              </a:rPr>
              <a:t>we are supporting our local church – St Thomas Church </a:t>
            </a:r>
            <a:r>
              <a:rPr lang="en-GB" sz="1600" b="1">
                <a:solidFill>
                  <a:schemeClr val="bg1"/>
                </a:solidFill>
              </a:rPr>
              <a:t>in Dagenham.</a:t>
            </a:r>
            <a:endParaRPr lang="en-GB" sz="1600" b="1" dirty="0">
              <a:solidFill>
                <a:schemeClr val="bg1"/>
              </a:solidFill>
            </a:endParaRPr>
          </a:p>
          <a:p>
            <a:pPr algn="ctr"/>
            <a:r>
              <a:rPr lang="en-GB" sz="1600" b="1" dirty="0">
                <a:solidFill>
                  <a:schemeClr val="bg1"/>
                </a:solidFill>
              </a:rPr>
              <a:t>We are taking donations from Monday 30</a:t>
            </a:r>
            <a:r>
              <a:rPr lang="en-GB" sz="1600" b="1" baseline="30000" dirty="0">
                <a:solidFill>
                  <a:schemeClr val="bg1"/>
                </a:solidFill>
              </a:rPr>
              <a:t>th</a:t>
            </a:r>
            <a:r>
              <a:rPr lang="en-GB" sz="1600" b="1" dirty="0">
                <a:solidFill>
                  <a:schemeClr val="bg1"/>
                </a:solidFill>
              </a:rPr>
              <a:t> September until Monday 7</a:t>
            </a:r>
            <a:r>
              <a:rPr lang="en-GB" sz="1600" b="1" baseline="30000" dirty="0">
                <a:solidFill>
                  <a:schemeClr val="bg1"/>
                </a:solidFill>
              </a:rPr>
              <a:t>th</a:t>
            </a:r>
            <a:r>
              <a:rPr lang="en-GB" sz="1600" b="1" dirty="0">
                <a:solidFill>
                  <a:schemeClr val="bg1"/>
                </a:solidFill>
              </a:rPr>
              <a:t> October.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</a:rPr>
              <a:t> Please see the list of items that are mostly needed, but anything you can donate will be very much appreciated.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</a:rPr>
              <a:t>Thank you in advance!</a:t>
            </a:r>
          </a:p>
          <a:p>
            <a:pPr algn="ctr"/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D5B43BB-0651-4328-9466-526022369E0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" y="96381"/>
            <a:ext cx="2349353" cy="2008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BA11C93-05BA-4FF4-9785-488B973B97A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42" y="2491785"/>
            <a:ext cx="2828925" cy="1619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C74BFC0-4AD7-46B6-80B7-5838344D92D4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3420" y="4411284"/>
            <a:ext cx="1924050" cy="237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FC0396C-AA7D-471C-8891-E525EDE65FD5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03" y="4335901"/>
            <a:ext cx="2543175" cy="180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Toothpaste Vector Icon Illustration ...">
            <a:extLst>
              <a:ext uri="{FF2B5EF4-FFF2-40B4-BE49-F238E27FC236}">
                <a16:creationId xmlns:a16="http://schemas.microsoft.com/office/drawing/2014/main" id="{523BCF36-296E-40C3-BFBE-82DE0891A201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7294" y="2308392"/>
            <a:ext cx="1924050" cy="19558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90163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744</TotalTime>
  <Words>93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Algerian</vt:lpstr>
      <vt:lpstr>Arial</vt:lpstr>
      <vt:lpstr>Arial Black</vt:lpstr>
      <vt:lpstr>Bell MT</vt:lpstr>
      <vt:lpstr>Century Gothic</vt:lpstr>
      <vt:lpstr>Wingdings 3</vt:lpstr>
      <vt:lpstr>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CULTURAL CELEBRATION  FRIDAY 15TH JULY 2022 2.45 – 5.30 PM</dc:title>
  <dc:creator>Jackie Moldrich</dc:creator>
  <cp:lastModifiedBy>JMoldrich</cp:lastModifiedBy>
  <cp:revision>74</cp:revision>
  <cp:lastPrinted>2024-02-07T12:30:21Z</cp:lastPrinted>
  <dcterms:created xsi:type="dcterms:W3CDTF">2022-06-17T11:46:27Z</dcterms:created>
  <dcterms:modified xsi:type="dcterms:W3CDTF">2024-09-26T14:41:54Z</dcterms:modified>
</cp:coreProperties>
</file>