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75D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2AD74-9270-4453-832C-11B44AF750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B7E97B-03ED-4128-8C81-DDBB1C8C3A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84ABF-5989-47D5-BCAF-484C8B60A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3EB62-DB55-4910-96D1-A3FF6ADDE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21331F-2113-415F-B749-D7B26878A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836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6B5E5-35B0-4967-9EA3-06E6029DE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FDF57-B669-4068-9CB9-45D0DBA19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52257-894B-496C-8117-8D86031EE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EE488-C58A-4C67-A764-81D91942F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8B7E4-1C3E-4B72-9404-85D2A2D57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32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29614-C736-44A7-9076-494F85194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9B4FE6-1717-4205-8BE2-4EA202947B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3D67F-F711-4DD3-A3D0-2C345899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F5C22-814B-4E20-9E7F-718FD3410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E50B9-49BA-43E1-969A-611F5FCC6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2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7FB56-2F55-4033-83F8-27C0F66A8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A8747D-2015-453F-8486-D054A70A28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2816FB-1E6B-46EA-931C-7978EB300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BC5F-E1D5-438E-BEBB-14FD4526C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9399DA-99DC-4895-8FD8-65AF54657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27D5DF-699E-4268-A55A-A1BF855FF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791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40BF7-565E-4983-BC97-7F719A8A9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0AF06-468D-435A-B277-FD6E0AE76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B14715-7D8B-44DE-9ECF-6F220EF98A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BC6199-B255-4AB7-BB96-F80C8CED01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E1EC7C-F7EF-451B-95CE-EFA8D66F87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DC4E61-9761-4D91-AD6B-7891AD6ED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25FE2E-3F81-476F-A1A9-CF91CDBFF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886FBF-B979-43BB-A7F0-9A8F328DB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697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3FE4B-DF44-47B8-95B7-AB2D56D80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618FE-947D-4A64-89C5-779F92608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6026C8-CFD9-4439-8B51-457ADAE1A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EDDF14-E30B-47DF-8CD3-F02383ED6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407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75FA9E-84FF-4F2B-92FD-BBDD23169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7265A5-CB51-4474-8498-7B7E49D0C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A46726-3C0D-4E03-B181-EE954041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22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8E94E-AD76-47E3-A457-8F1A24699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23E87-7A7B-4C62-B7C2-1BA549C14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FA8C27-F6F7-4173-BA1F-81E22CF8D8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551A5-3B10-4935-A014-57F8BE55E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72F0A-034E-4C73-8E7B-DB72845E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63B630-CD60-44F1-BA0D-0CF25F814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33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0DC0E-5FF4-478D-B0B8-956E436A3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7B5091-6577-4600-99CE-788205B6A2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AC7280-177E-4CB6-B7F6-8F899310B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A71F96-2693-48CB-975E-C8B2D6C50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AB95B-2C55-47A9-82B3-6A34C221B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73A8C-FA4C-456C-A0D3-125B151A1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007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67162-BCED-4AEA-BFC4-CD04EF656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E11CD8-CC08-4E39-B160-995E9B22D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20F60-C9B8-4C66-9CEA-86BED804F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2B0E0-AAFE-4AF2-828C-3C4BFABE7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48EB5-F9A6-4A8C-B7CB-85C7838C1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119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C8AC98-6209-4419-B08E-E5D07AE935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5BB68B-2C77-4BF8-84E4-2A408C9D55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84784-3C46-4992-85D1-F07A69BBF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3DEC6-CB08-4899-BED9-A11AD21B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58146-8E75-40C6-884F-11061281C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864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2631D5-91F2-42EB-8D22-7CB71B06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EC269-9A6E-47D0-9BF8-9B6E89BF0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51E672-023A-46DB-8160-24DF52E0DE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AFB73-8C6F-4515-986F-B8CD6B9E3A6D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EF7FDD-19C7-4DE7-AC0B-EE6C68CEE5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9B426-CDC6-4321-8E54-2A0EF1F78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DD5C3-7652-43C8-9885-72E19A75B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5E1EC-B986-42DE-9E70-E92DC21642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1767" y="0"/>
            <a:ext cx="12191999" cy="2268610"/>
          </a:xfr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br>
              <a:rPr lang="en-GB" sz="1800" dirty="0">
                <a:solidFill>
                  <a:srgbClr val="FF0000"/>
                </a:solidFill>
                <a:latin typeface="Bernard MT Condensed" panose="02050806060905020404" pitchFamily="18" charset="0"/>
                <a:cs typeface="Arial" panose="020B0604020202020204" pitchFamily="34" charset="0"/>
              </a:rPr>
            </a:br>
            <a:endParaRPr lang="en-GB" sz="2400" dirty="0">
              <a:solidFill>
                <a:srgbClr val="FF0000"/>
              </a:solidFill>
              <a:latin typeface="Bernard MT Condensed" panose="02050806060905020404" pitchFamily="18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70A6A93-1674-401C-A28E-5735569EC3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0930" y="81178"/>
            <a:ext cx="1260490" cy="142376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4155BF9-9D19-44C1-BCE7-814CC15F99DF}"/>
              </a:ext>
            </a:extLst>
          </p:cNvPr>
          <p:cNvSpPr/>
          <p:nvPr/>
        </p:nvSpPr>
        <p:spPr>
          <a:xfrm>
            <a:off x="30125" y="6228252"/>
            <a:ext cx="11851758" cy="54857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Strengthening the partnership between home and school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BA8D403-6C3E-4C2B-BE2A-C6DF819CF923}"/>
              </a:ext>
            </a:extLst>
          </p:cNvPr>
          <p:cNvSpPr/>
          <p:nvPr/>
        </p:nvSpPr>
        <p:spPr>
          <a:xfrm>
            <a:off x="395448" y="2505194"/>
            <a:ext cx="3469930" cy="2747290"/>
          </a:xfrm>
          <a:prstGeom prst="ellipse">
            <a:avLst/>
          </a:prstGeom>
          <a:solidFill>
            <a:srgbClr val="FFC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Adamsky SF" pitchFamily="2" charset="0"/>
              </a:rPr>
              <a:t>RED NOSE DAY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Adamsky SF" pitchFamily="2" charset="0"/>
              </a:rPr>
              <a:t>As part of Comic Relief, we are celebrating Red Nose Day on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Adamsky SF" pitchFamily="2" charset="0"/>
              </a:rPr>
              <a:t>Friday 21st March 2025.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Adamsky SF" pitchFamily="2" charset="0"/>
              </a:rPr>
              <a:t>It will be a non-uniform day and we are asking everyone to wear something </a:t>
            </a:r>
            <a:r>
              <a:rPr lang="en-GB" sz="1200" b="1" dirty="0">
                <a:solidFill>
                  <a:srgbClr val="FF0000"/>
                </a:solidFill>
                <a:latin typeface="Adamsky SF" pitchFamily="2" charset="0"/>
              </a:rPr>
              <a:t>RED</a:t>
            </a:r>
            <a:r>
              <a:rPr lang="en-GB" sz="1200" dirty="0">
                <a:solidFill>
                  <a:schemeClr val="tx1"/>
                </a:solidFill>
                <a:latin typeface="Adamsky SF" pitchFamily="2" charset="0"/>
              </a:rPr>
              <a:t> to school.  This can be anything you like – your favourite red dress, football shirt or even a Red Nose!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Adamsky SF" pitchFamily="2" charset="0"/>
              </a:rPr>
              <a:t> 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4E5B31-E0F7-485C-AB4A-70B7987F627F}"/>
              </a:ext>
            </a:extLst>
          </p:cNvPr>
          <p:cNvSpPr/>
          <p:nvPr/>
        </p:nvSpPr>
        <p:spPr>
          <a:xfrm>
            <a:off x="8070111" y="2636875"/>
            <a:ext cx="3726441" cy="3051544"/>
          </a:xfrm>
          <a:prstGeom prst="ellipse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b="1" dirty="0">
              <a:solidFill>
                <a:schemeClr val="tx1"/>
              </a:solidFill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solidFill>
                <a:schemeClr val="tx1"/>
              </a:solidFill>
              <a:effectLst/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solidFill>
                <a:schemeClr val="tx1"/>
              </a:solidFill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solidFill>
                <a:schemeClr val="tx1"/>
              </a:solidFill>
              <a:effectLst/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chemeClr val="tx1"/>
                </a:solidFill>
                <a:effectLst/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Why </a:t>
            </a:r>
            <a:r>
              <a:rPr lang="en-GB" sz="1200" b="1" dirty="0">
                <a:solidFill>
                  <a:schemeClr val="tx1"/>
                </a:solidFill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We Are Raising Money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Comic Relief supports children throughout the world living in poverty.  Please give what you can to help these children have a better future.</a:t>
            </a:r>
            <a:br>
              <a:rPr lang="en-GB" sz="1200" dirty="0">
                <a:solidFill>
                  <a:schemeClr val="tx1"/>
                </a:solidFill>
                <a:effectLst/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200" dirty="0">
                <a:solidFill>
                  <a:schemeClr val="tx1"/>
                </a:solidFill>
                <a:effectLst/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We will </a:t>
            </a:r>
            <a:r>
              <a:rPr lang="en-GB" sz="1200" dirty="0">
                <a:solidFill>
                  <a:schemeClr val="tx1"/>
                </a:solidFill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be collecting donations both before and after school. All of the money raised will go directly to Comic Relief.</a:t>
            </a:r>
            <a:br>
              <a:rPr lang="en-GB" sz="1200" dirty="0">
                <a:solidFill>
                  <a:schemeClr val="tx1"/>
                </a:solidFill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200" dirty="0">
                <a:solidFill>
                  <a:schemeClr val="tx1"/>
                </a:solidFill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GB" sz="1200" dirty="0">
                <a:solidFill>
                  <a:schemeClr val="tx1"/>
                </a:solidFill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200" dirty="0">
                <a:solidFill>
                  <a:schemeClr val="tx1"/>
                </a:solidFill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  <a:t>Thank you in advance for your generosity!</a:t>
            </a:r>
            <a:br>
              <a:rPr lang="en-GB" sz="1200" dirty="0">
                <a:solidFill>
                  <a:schemeClr val="tx1"/>
                </a:solidFill>
                <a:latin typeface="Adamsky SF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1200" dirty="0">
              <a:solidFill>
                <a:schemeClr val="tx1"/>
              </a:solidFill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chemeClr val="tx1"/>
              </a:solidFill>
              <a:effectLst/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chemeClr val="tx1"/>
              </a:solidFill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chemeClr val="tx1"/>
              </a:solidFill>
              <a:effectLst/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chemeClr val="tx1"/>
              </a:solidFill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chemeClr val="tx1"/>
              </a:solidFill>
              <a:effectLst/>
              <a:latin typeface="Adamsky SF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Comic Relief: Red Nose Day 2023 - Twinkl NewsRoom - Twinkl">
            <a:extLst>
              <a:ext uri="{FF2B5EF4-FFF2-40B4-BE49-F238E27FC236}">
                <a16:creationId xmlns:a16="http://schemas.microsoft.com/office/drawing/2014/main" id="{F6751F9C-3951-4046-AF3A-718504197C5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155" y="2939055"/>
            <a:ext cx="3545689" cy="2618752"/>
          </a:xfrm>
          <a:prstGeom prst="rect">
            <a:avLst/>
          </a:prstGeom>
          <a:noFill/>
          <a:ln>
            <a:noFill/>
          </a:ln>
          <a:effectLst>
            <a:glow rad="63500">
              <a:schemeClr val="tx1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809A5FD-CF09-4555-A0ED-61199DDD1E7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092"/>
            <a:ext cx="2857500" cy="2123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73A1468-8CCB-4B72-8DB3-05A63F75C2DD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77" y="150266"/>
            <a:ext cx="5156790" cy="16844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901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135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Adamsky SF</vt:lpstr>
      <vt:lpstr>Algerian</vt:lpstr>
      <vt:lpstr>Arial</vt:lpstr>
      <vt:lpstr>Bernard MT Condensed</vt:lpstr>
      <vt:lpstr>Calibri</vt:lpstr>
      <vt:lpstr>Calibri Light</vt:lpstr>
      <vt:lpstr>Office Theme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 CELEBRATION  FRIDAY 15TH JULY 2022 2.45 – 5.30 PM</dc:title>
  <dc:creator>Jackie Moldrich</dc:creator>
  <cp:lastModifiedBy>JMoldrich</cp:lastModifiedBy>
  <cp:revision>45</cp:revision>
  <cp:lastPrinted>2025-03-14T10:06:52Z</cp:lastPrinted>
  <dcterms:created xsi:type="dcterms:W3CDTF">2022-06-17T11:46:27Z</dcterms:created>
  <dcterms:modified xsi:type="dcterms:W3CDTF">2025-03-14T10:12:11Z</dcterms:modified>
</cp:coreProperties>
</file>